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comments/comment1.xml" ContentType="application/vnd.openxmlformats-officedocument.presentationml.comments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103"/>
  </p:handoutMasterIdLst>
  <p:sldIdLst>
    <p:sldId id="333" r:id="rId2"/>
    <p:sldId id="343" r:id="rId3"/>
    <p:sldId id="344" r:id="rId4"/>
    <p:sldId id="345" r:id="rId5"/>
    <p:sldId id="346" r:id="rId6"/>
    <p:sldId id="347" r:id="rId7"/>
    <p:sldId id="348" r:id="rId8"/>
    <p:sldId id="349" r:id="rId9"/>
    <p:sldId id="350" r:id="rId10"/>
    <p:sldId id="351" r:id="rId11"/>
    <p:sldId id="352" r:id="rId12"/>
    <p:sldId id="353" r:id="rId13"/>
    <p:sldId id="354" r:id="rId14"/>
    <p:sldId id="355" r:id="rId15"/>
    <p:sldId id="356" r:id="rId16"/>
    <p:sldId id="357" r:id="rId17"/>
    <p:sldId id="358" r:id="rId18"/>
    <p:sldId id="359" r:id="rId19"/>
    <p:sldId id="360" r:id="rId20"/>
    <p:sldId id="361" r:id="rId21"/>
    <p:sldId id="362" r:id="rId22"/>
    <p:sldId id="363" r:id="rId23"/>
    <p:sldId id="364" r:id="rId24"/>
    <p:sldId id="365" r:id="rId25"/>
    <p:sldId id="366" r:id="rId26"/>
    <p:sldId id="367" r:id="rId27"/>
    <p:sldId id="368" r:id="rId28"/>
    <p:sldId id="369" r:id="rId29"/>
    <p:sldId id="370" r:id="rId30"/>
    <p:sldId id="371" r:id="rId31"/>
    <p:sldId id="372" r:id="rId32"/>
    <p:sldId id="373" r:id="rId33"/>
    <p:sldId id="376" r:id="rId34"/>
    <p:sldId id="377" r:id="rId35"/>
    <p:sldId id="374" r:id="rId36"/>
    <p:sldId id="375" r:id="rId37"/>
    <p:sldId id="378" r:id="rId38"/>
    <p:sldId id="379" r:id="rId39"/>
    <p:sldId id="380" r:id="rId40"/>
    <p:sldId id="381" r:id="rId41"/>
    <p:sldId id="382" r:id="rId42"/>
    <p:sldId id="383" r:id="rId43"/>
    <p:sldId id="384" r:id="rId44"/>
    <p:sldId id="385" r:id="rId45"/>
    <p:sldId id="386" r:id="rId46"/>
    <p:sldId id="387" r:id="rId47"/>
    <p:sldId id="388" r:id="rId48"/>
    <p:sldId id="389" r:id="rId49"/>
    <p:sldId id="390" r:id="rId50"/>
    <p:sldId id="391" r:id="rId51"/>
    <p:sldId id="392" r:id="rId52"/>
    <p:sldId id="394" r:id="rId53"/>
    <p:sldId id="395" r:id="rId54"/>
    <p:sldId id="393" r:id="rId55"/>
    <p:sldId id="396" r:id="rId56"/>
    <p:sldId id="397" r:id="rId57"/>
    <p:sldId id="398" r:id="rId58"/>
    <p:sldId id="400" r:id="rId59"/>
    <p:sldId id="401" r:id="rId60"/>
    <p:sldId id="402" r:id="rId61"/>
    <p:sldId id="399" r:id="rId62"/>
    <p:sldId id="416" r:id="rId63"/>
    <p:sldId id="417" r:id="rId64"/>
    <p:sldId id="418" r:id="rId65"/>
    <p:sldId id="420" r:id="rId66"/>
    <p:sldId id="419" r:id="rId67"/>
    <p:sldId id="421" r:id="rId68"/>
    <p:sldId id="422" r:id="rId69"/>
    <p:sldId id="403" r:id="rId70"/>
    <p:sldId id="404" r:id="rId71"/>
    <p:sldId id="406" r:id="rId72"/>
    <p:sldId id="407" r:id="rId73"/>
    <p:sldId id="409" r:id="rId74"/>
    <p:sldId id="410" r:id="rId75"/>
    <p:sldId id="411" r:id="rId76"/>
    <p:sldId id="412" r:id="rId77"/>
    <p:sldId id="408" r:id="rId78"/>
    <p:sldId id="413" r:id="rId79"/>
    <p:sldId id="414" r:id="rId80"/>
    <p:sldId id="415" r:id="rId81"/>
    <p:sldId id="434" r:id="rId82"/>
    <p:sldId id="435" r:id="rId83"/>
    <p:sldId id="437" r:id="rId84"/>
    <p:sldId id="436" r:id="rId85"/>
    <p:sldId id="438" r:id="rId86"/>
    <p:sldId id="440" r:id="rId87"/>
    <p:sldId id="439" r:id="rId88"/>
    <p:sldId id="340" r:id="rId89"/>
    <p:sldId id="341" r:id="rId90"/>
    <p:sldId id="342" r:id="rId91"/>
    <p:sldId id="423" r:id="rId92"/>
    <p:sldId id="424" r:id="rId93"/>
    <p:sldId id="425" r:id="rId94"/>
    <p:sldId id="426" r:id="rId95"/>
    <p:sldId id="427" r:id="rId96"/>
    <p:sldId id="428" r:id="rId97"/>
    <p:sldId id="430" r:id="rId98"/>
    <p:sldId id="431" r:id="rId99"/>
    <p:sldId id="432" r:id="rId100"/>
    <p:sldId id="433" r:id="rId101"/>
    <p:sldId id="429" r:id="rId102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  <p15:guide id="3" pos="6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09-1" initials="11" lastIdx="1" clrIdx="0">
    <p:extLst>
      <p:ext uri="{19B8F6BF-5375-455C-9EA6-DF929625EA0E}">
        <p15:presenceInfo xmlns:p15="http://schemas.microsoft.com/office/powerpoint/2012/main" userId="109-1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30475E"/>
    <a:srgbClr val="DFD4B7"/>
    <a:srgbClr val="E7DEC8"/>
    <a:srgbClr val="CBAF87"/>
    <a:srgbClr val="EFE9D9"/>
    <a:srgbClr val="7E8A97"/>
    <a:srgbClr val="FAF3DD"/>
    <a:srgbClr val="BED8FA"/>
    <a:srgbClr val="0A42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230" y="82"/>
      </p:cViewPr>
      <p:guideLst>
        <p:guide orient="horz" pos="2160"/>
        <p:guide pos="3120"/>
        <p:guide pos="62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2784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handoutMaster" Target="handoutMasters/handout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10-17T15:36:58.428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155017A-1A9B-40A8-A587-3DDA96D02BD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5CD1EB9-C50A-4373-89D7-4B24C2825C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2851C3-3F6B-4A85-BF85-D9A6F6F72FC2}" type="datetimeFigureOut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752F54B-D640-44A2-9968-7870EE1B7C8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5466CD-445E-41F0-B744-005A7D7433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222DAC-F959-44D0-8CF1-21D7BE6AA6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8552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5:17:19.3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4001 758,'-208'33,"-271"9,344-34,-486 12,472-18,-229 23,-30 1,320-26,1-3,-171-30,-246-96,304 58,9 4,155 57,-1-1,-40-16,67 23,1-1,0 1,0-2,1 1,-1-1,1 0,0-1,1 0,-10-11,12 9,0 0,1-1,0 0,1 0,0 0,1 0,-2-11,0 1,-1 0,1 1,1-1,0 0,1-21,3 35,-1-1,1 0,0 1,0-1,1 1,0 0,0-1,0 1,1 0,0 0,0 0,1 1,-1-1,1 1,1 0,4-5,17-12,1 2,2 0,0 2,56-25,-66 36,0 1,0 0,0 2,1 1,-1 0,1 1,37 2,-32-1,1099-3,-587 7,-412-4,219 29,-262-19,-51-7,39 8,-9 3,0-2,119 4,155-3,-299-10,-20-2,0 1,0 1,0 0,-1 1,1 1,25 9,-15-3,-1-2,1-1,36 6,-31-7,0 1,34 13,18 5,-57-18,0 0,29 15,28 12,-54-24,-1 2,0 1,36 24,-57-33,-1 0,0 1,0 0,-1 0,1 0,5 8,-10-11,0 0,1 0,-1 0,0 1,0-1,-1 0,1 1,0-1,-1 1,1-1,-1 0,0 1,0-1,0 1,0-1,0 1,-1-1,1 1,-1-1,0 1,1-1,-3 4,-2 3,0 0,0 0,-1-1,0 0,0 0,-1-1,0 1,-1-2,1 1,-1-1,-1 0,1 0,-1-1,-17 7,-12 4,-1-3,-54 13,55-16,-7 1,7-2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5:50:19.5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1 586,'1'1,"0"0,0 1,0-1,0 0,0 0,0 0,0 0,0 0,1-1,-1 1,0 0,1 0,-1-1,0 1,1-1,-1 1,3-1,0 2,36 11,2-1,0-1,44 4,134 5,-139-14,-65-4,193 7,-183-9,1-2,-1-1,0-1,0-2,46-15,-42 9,1 2,0 1,1 1,0 1,36-2,-44 7,0-2,0-1,0-1,31-12,-37 13,2 1,-1 1,0 0,30 0,27-3,36-3,-10 1,-58 5,-34 3,0-1,0 0,0 0,0-1,0 0,0-1,-1 0,1 0,14-8,27-18,-33 20,-1-1,-1 0,22-18,-33 23,0 0,0 0,-1 0,1-1,-1 0,0 0,-1 0,1 0,-1-1,0 1,-1-1,0 0,2-8,-1 3,-1-1,0 1,-1-1,-1 0,0 0,0 1,-1-1,-1 0,0 1,-5-15,4 21,0 1,-1 0,0-1,-1 1,1 1,-1-1,0 1,0-1,-7-3,-53-31,51 32,0 1,-1 1,1 0,-1 1,0 1,-1 0,-20-1,-114 4,80 2,-388-28,20 17,269 11,129 0,-44 8,37-4,20-1,-1 0,2 2,-1 2,1 0,0 2,1 0,-33 21,54-29,1 0,-1 0,1 0,0 0,0 1,0-1,0 1,1 0,-1 0,1 0,0 0,0 0,1 1,-1-1,1 0,0 1,-1 8,-1 8,2 1,1 32,0-36,1-9,0-1,1 1,-1 0,2-1,-1 1,1-1,1 0,-1 0,1 0,1 0,-1-1,1 0,1 0,-1 0,1 0,1-1,11 10,-8-8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04:11.1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0,'4'0,"11"0,6 0,5 0,1 0,1 0,4 0,6 0,9 0,9 0,17 0,5 0,-2 0,-11 0,-15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04:11.7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53,'45'-3,"1"-1,-1-2,76-21,-89 21,1 2,-1 2,64 2,-52 1,-17-1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04:12.6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799 4,'-71'-2,"35"1,0 0,-70 10,80-2,-1 1,1 2,1 1,0 0,-44 29,18-11,13-8,-166 101,199-118,0-1,1 1,-1 0,1 0,0 0,1 1,-1-1,1 1,0 0,0 0,0 0,1 1,-1-1,2 1,-1-1,-2 11,4-9,-1 0,1 0,0 1,1-1,0 0,0 0,0 0,1 0,0 0,1-1,-1 1,1 0,5 7,0-2,0-1,1 1,0-2,1 1,0-1,1-1,0 0,0 0,1-1,0 0,1-1,20 8,16 4,1-1,54 10,-61-17,59 14,131 40,-229-64,-1 0,1 0,0 0,-1 1,1-1,-1 1,0 0,1 0,-1 0,0 1,0-1,0 1,-1 0,1-1,-1 1,1 0,-1 1,0-1,0 0,-1 1,1-1,0 1,-1-1,0 1,0 0,0-1,-1 1,1 0,-1 0,0 0,0-1,0 1,0 0,-1 0,0 0,1-1,-1 1,-1 0,1-1,0 1,-5 6,3-4,0 0,0 0,-1 0,0 0,-1-1,1 1,-1-1,0 0,0-1,-1 1,1-1,-1 0,0 0,0-1,0 0,-10 4,0-2,1 0,-1-2,0 0,0 0,-1-2,-15 0,7-1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04:13.3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26,'5'0,"17"-4,20-2,14 1,3 0,-1 2,-5 1,-12 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04:13.9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0,'0'61,"6"418,3-323,30 160,16 52,-38-244,-15-102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04:15.0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358 2,'-29'0,"8"-1,0 1,-40 6,53-4,1 0,-1 0,1 1,0 0,0 0,0 1,0 0,0 0,1 0,0 1,-9 8,-1 4,0 0,2 0,0 2,-14 25,21-32,1 0,0 1,0 0,2 0,0 0,0 0,1 1,-2 17,5-27,0-1,0 1,0 0,0-1,1 1,-1-1,1 1,0-1,0 1,0-1,1 0,-1 1,1-1,0 0,0 0,0 0,0 0,4 4,-1-3,0-1,0 1,0-1,0 0,0 0,1-1,-1 1,1-1,0 0,7 1,12 1,0-2,0 0,0-1,28-3,-53 2,18-1,-1-1,1-1,-1 0,0-1,0 0,0-2,0 0,-1-1,0-1,22-14,-34 19,0-1,0 0,-1 1,0-1,0 0,0-1,0 1,-1 0,1-1,-1 0,0 1,0-1,-1 0,0 0,0 0,0 0,0-7,0-12,-1 1,-4-39,0-9,3 71,1-1,0 0,0 1,0-1,0 0,1 0,-1 1,0-1,0 0,0 1,0-1,1 0,-1 1,0-1,1 0,-1 1,0-1,1 1,-1-1,1 1,-1-1,1 1,-1-1,1 1,0-1,-1 1,1-1,-1 1,1 0,0 0,-1-1,1 1,0 0,-1 0,1 0,0 0,0-1,-1 1,1 0,0 0,-1 1,1-1,0 0,0 0,-1 0,1 0,0 1,-1-1,1 0,0 0,-1 1,2 0,37 22,-36-21,22 18,0 1,-1 1,-2 1,0 1,-1 1,-2 1,0 0,-2 2,-1 0,-1 0,-2 2,-1 0,-1 0,-1 1,-2 0,6 52,-11-44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04:16.0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466 14,'0'-1,"0"1,0-1,-1 1,1-1,0 0,0 1,0-1,0 1,-1-1,1 1,0-1,0 1,-1-1,1 1,-1-1,1 1,0-1,-1 1,1-1,-1 1,1 0,-1-1,1 1,-1 0,1-1,-1 1,1 0,-1 0,1 0,-1 0,0-1,1 1,-1 0,1 0,-1 0,0 0,1 0,-1 0,1 0,-1 0,1 1,-2-1,-26 9,8 3,0 2,1 0,1 0,0 2,-31 35,-69 103,95-121,17-24,-22 29,-30 55,52-80,-1-1,2 2,0-1,1 1,0-1,1 1,0 0,-1 27,4-36,0 0,0 0,1 0,0 0,0 1,0-1,0 0,1-1,0 1,0 0,0 0,1-1,0 1,-1-1,7 7,-4-6,1 0,0 0,0-1,0 1,0-1,1-1,0 1,-1-1,14 4,3-1,1-1,0-1,1-1,-1-1,38-2,-26 0,-23 1,1-1,0-1,-1 0,1 0,-1-1,22-7,-11-2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04:16.6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1,'0'1596,"0"-1569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04:17.4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406 0,'-7'1,"1"0,0 0,0 1,-1 0,1 0,0 0,-7 4,-7 3,-140 58,142-58,0 1,1 1,1 0,0 1,0 0,-23 26,36-35,1 0,-1-1,1 1,-1 1,1-1,0 0,0 0,1 1,-1-1,1 1,-1 0,1-1,0 1,1 0,-1 0,1-1,-1 1,1 0,0 0,1 0,-1 0,1-1,-1 1,1 0,0 0,1-1,-1 1,1-1,-1 1,1-1,0 0,0 1,0-1,1 0,-1 0,5 3,12 13,1-1,0-1,36 23,76 37,-58-34,-18-9,64 35,-91-56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04:23.9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27,'4'0,"15"-4,12-2,6 1,4 0,1 2,1 1,-3 1,-3 1,-8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5:50:20.7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30,'12'0,"44"-6,46-2,45 0,42 2,33 5,13 8,-10 3,-22 3,-41-1,-44-3,-40-2,-33-3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04:24.3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1,'13'4,"26"6,36 10,32 5,10 4,11-4,-7-1,-20-6,-23-4,-20-6,-21-4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04:25.5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564 18,'-3'-2,"0"0,0 0,-1 0,1 0,-1 1,0-1,1 1,-1 0,0 0,0 0,0 1,0 0,0-1,1 1,-1 0,-5 1,-7 1,0 0,-23 7,19-2,0 0,1 1,0 1,0 1,1 1,-24 18,-95 88,137-117,-12 10,0 2,1-1,0 1,1 1,1 0,0 1,0-1,2 1,0 1,0 0,1 0,1 0,1 1,0-1,1 1,-2 28,4-16,2 0,0-1,2 1,2-1,0 1,2-2,0 1,2-1,16 33,-18-45,0 0,1-1,0 0,2 0,-1-1,1 0,1 0,0-1,1-1,0 0,0 0,1-2,1 1,-1-2,1 0,0 0,29 8,-18-9,-1-1,1-1,1-2,-1 0,0-2,45-4,-54 2,0-1,-1-1,1 0,-1 0,0-2,0 0,-1-1,1 0,-1-1,-1-1,23-18,-25 15,0 0,-1 0,-1-1,0 0,-1-1,0 0,-1-1,0 1,-1-1,4-18,0-6,-1-1,6-72,-12 75,-1 0,-2 0,-9-62,6 82,0 0,-2 0,0 1,0-1,-2 1,0 1,-1-1,-1 1,0 1,-11-15,-1 5,0 0,-2 2,0 0,-31-20,39 31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04:26.1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0,'5'0,"5"0,5 5,5 9,7 8,4 8,1 7,-1 7,2 0,6-4,3 1,-4 1,-1-1,-2-4,-2-4,-8-3,-3-7,-5-6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04:27.2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0,'-1'171,"3"181,-1-343,0 1,1 0,0-1,0 1,1-1,0 0,1 0,0 0,1 0,-1-1,2 1,-1-1,1-1,0 1,1-1,0 0,0 0,0-1,1 0,0 0,0-1,17 9,-3-5,0 0,0-1,0-1,1-1,0-1,0-1,0-1,32 0,-47-3,-1 0,1 0,0-1,-1 0,0 0,1-1,-1 0,13-5,-17 6,0-1,0 0,-1 0,1 0,-1 0,1 0,-1-1,0 1,0-1,0 0,0 1,0-1,0 0,-1 0,0 0,1 0,-1 0,0-1,-1 1,1 0,0 0,-1-4,2-20,-4-52,0 52,4-54,2 44,-1 3,1 0,15-55,-19 87,1 1,-1-1,1 0,-1 1,1-1,0 0,0 1,0-1,0 1,0-1,0 1,2-3,-2 4,-1 0,0 0,1 0,-1 0,0 0,1 0,-1 0,1 0,-1 0,0 0,1 0,-1 0,0 0,1 0,-1 1,0-1,1 0,-1 0,0 0,1 0,-1 1,0-1,0 0,1 0,-1 1,0-1,0 0,1 0,-1 1,0-1,0 0,0 1,0-1,1 0,-1 1,0-1,2 7,1-1,-1 1,-1-1,1 1,0 10,5 265,-7-269,-1 15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04:28.2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80 339,'40'-3,"1"-1,0-2,-1-2,0-1,-1-2,61-26,-95 35,-1 1,0-1,1-1,-1 1,0-1,0 1,0-1,0 0,-1 0,1-1,-1 1,0-1,0 0,0 0,3-6,-3 3,-1 0,0 0,0 0,-1 0,0 0,0-1,-1 1,0 0,-1-11,1 11,0 0,-1 1,0-1,0 0,-1 0,0 1,0-1,0 1,-1 0,-4-8,4 10,0 1,1 0,-1 0,0 0,-1 0,1 1,0-1,-1 1,1 0,-1 0,0 0,0 0,0 1,0 0,0 0,0 0,0 0,-5 0,-9-2,1 2,-1 0,0 1,0 1,-18 2,28-1,0 0,0 0,0 0,1 1,-1 0,1 1,0-1,0 2,0-1,0 1,1 0,-1 0,-7 9,-6 9,1 2,1 0,1 1,1 1,-18 42,26-48,0-1,1 2,2-1,0 1,1 0,1 0,1 0,1 34,2-46,1 0,1 0,0 0,0 0,1-1,0 1,0-1,1 0,1 0,-1-1,1 0,1 0,0 0,0-1,10 9,-2-2,2-1,0-1,1 0,0-1,0-1,29 11,-35-17,0 0,1-1,-1 0,1-1,0 0,0-1,0-1,0 0,-1-1,1 0,0-1,0 0,-1-1,1 0,-1-1,14-6,12-7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04:29.2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0,'4'0,"0"1,0 0,0 0,0 0,0 1,0-1,0 1,-1 0,1 0,0 0,-1 0,0 1,1-1,-1 1,0 0,0 0,-1 0,1 1,-1-1,1 0,2 8,6 9,-1 0,13 39,-16-38,31 101,-24-73,33 77,-40-110,1-1,1 1,0-2,1 0,1 0,0-1,1 0,24 20,-31-28,1-1,-1 0,1 0,0 0,1-1,-1 0,0 0,1 0,0-1,0 0,-1-1,1 1,0-1,0 0,0-1,1 0,-1 0,0-1,0 1,0-1,12-4,-8 1,0 0,0-1,0 0,-1 0,0-1,0 0,0-1,-1 0,0-1,0 0,-1 0,0-1,-1 0,1-1,-2 1,0-1,0-1,0 1,-1-1,-1 0,0 0,4-19,14-68,11-105,-33 193,1 1,0-1,1 1,0 0,0 0,1 0,1 0,4-10,-8 18,1 1,-1-1,0 1,0 0,1-1,-1 1,0 0,1-1,-1 1,0 0,1 0,-1-1,0 1,1 0,-1 0,1 0,-1 0,1-1,-1 1,0 0,1 0,-1 0,1 0,-1 0,1 0,-1 0,1 0,-1 0,0 0,1 1,-1-1,1 0,-1 0,0 0,2 1,11 15,5 27,-3 27,-2 1,4 89,-13-115,-2 3,-2-36,0 0,0 0,1 0,1 0,0 0,1-1,5 15,3-8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04:30.3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213 384,'7'-2,"1"1,-1-1,0 0,0-1,0 0,0 0,0 0,-1-1,1 0,6-5,2-1,4-4,0 0,-2 0,0-2,0 0,23-32,-37 45,0-1,-1 1,1-1,-1 0,0 0,0 0,0 0,-1 0,0-1,0 1,0 0,0-1,0 1,-1-1,0 1,0-1,0 1,0-1,-1 1,0 0,0-1,0 1,0 0,-1 0,0-1,1 1,-1 0,-1 1,1-1,-1 0,1 1,-1-1,0 1,-6-5,1 0,-1 1,1 1,-1-1,0 2,0-1,-1 1,0 1,0-1,0 2,0-1,0 2,-1-1,-17-1,15 4,0 0,0 1,1 1,-1 0,0 0,1 2,0-1,-1 1,1 1,-18 10,22-11,1 1,-1 0,1 0,0 1,0 0,1 0,-1 1,1 0,1 0,0 0,0 1,0-1,1 1,0 0,-6 16,4 4,1 1,1-1,1 1,2 0,0-1,3 1,6 42,-5-57,1 0,0 0,1 0,1-1,0 1,1-1,0-1,1 1,0-1,1-1,0 0,1 0,1-1,-1 0,19 13,-22-19,0 0,0 0,0-1,1 0,-1-1,1 1,-1-1,1-1,0 1,10-1,12 0,42-4,-20 1,-38 1,0-1,0 0,16-6,5 0,-17 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06:36.1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3576 0,'-322'212,"-29"54,277-203,3 4,-96 116,-326 341,473-505,-44 47,3 3,3 2,-56 91,50-56,-92 205,144-280,-2 0,-1-2,-1 0,-32 42,-14 8,-61 103,-11 57,99-182,-41 77,-57 100,111-192,1 0,-20 60,-10 23,-58 86,55-113,5 3,-37 107,74-164,2 1,-8 92,13-85,1-29,-1-1,-1 0,-8 21,-7 22,-27 96,37-134,-1 1,-1-2,-28 43,19-33,-26 56,38-68,-1 0,-2-1,0 0,-2-1,0 0,-31 32,22-35,2-6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06:36.9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1,'1'101,"4"-1,29 159,1-62,26 114,-42-206,-15-75,1 0,2-1,17 47,-23-73,0-1,0 0,0 0,0 1,0-1,1 0,-1-1,1 1,0 0,0 0,-1-1,1 1,0-1,0 1,1-1,-1 0,0 0,0 0,1 0,-1 0,0 0,1-1,-1 1,1-1,-1 0,0 1,1-1,-1 0,1-1,-1 1,1 0,-1-1,1 1,-1-1,4-2,10-2,-1-2,0 0,-1-1,19-12,-26 15,77-53,-3-3,85-82,136-161,-186 185,-14 9,-85 93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06:50.5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77,'14'0,"0"-2,-1 1,18-6,20-2,737-36,-696 43,1717-9,-1145 13,-637-2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5:50:24.4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153 689,'1191'0,"-1147"-3,86-15,-25 2,575-2,-438 21,-224-5,1 0,-1-1,0-1,26-8,26-7,47 1,2 4,180 3,-187 13,148-5,-255 2,-1 0,0 0,0-1,0 1,0-1,0 0,0-1,0 1,-1-1,1 1,-1-1,0 0,0 0,0 0,5-8,5-7,20-35,-26 41,0 0,1-1,-2 0,0 0,0 0,-1-1,-1 0,0 0,-1 0,-1 0,0-1,0-20,-1-4,0 28,-1-1,1 1,-2-1,0 1,0 0,-5-18,4 25,0 1,-1 0,1-1,-1 1,1 0,-1 0,0 0,0 1,-1-1,1 1,0-1,-1 1,0 0,1 1,-7-3,-65-19,67 21,-41-9,-1 3,-68-4,-106 9,179 3,-696 1,455 23,96-3,-431 36,419-42,-229-10,236-7,86 0,-114 5,215-3,0 1,1 1,-1 0,1 0,0 0,-1 1,1 0,0 0,0 1,1 0,-1 0,1 1,0 0,-7 6,6-3,0 0,0 0,1 1,0-1,1 1,0 1,0-1,1 1,-6 19,7-18,1 0,0 0,0 0,2 1,-1-1,1 0,1 1,0-1,3 14,-3-17,2-1,-1 1,1 0,0-1,1 1,-1-1,2 0,-1 0,1 0,0-1,0 0,1 0,6 6,-1-4,0 0,1-1,0-1,0 0,0-1,1 0,0-1,0 0,15 2,12 1,70 1,-90-7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06:51.2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0,'8'1,"-1"0,1 0,0 1,-1 0,1 1,-1 0,13 7,-2-2,606 294,-581-284,-31-13,0 0,0 0,0 1,-1 0,13 10,-22-14,1 0,-1 1,1-1,-1 1,0 0,0 0,0 0,0 0,0 0,-1 0,0 0,1 0,-1 1,0-1,0 0,-1 1,1-1,-1 1,0-1,0 1,0-1,0 1,-1-1,0 4,-1 1,0-1,0 0,-1 0,0-1,-1 1,1-1,-1 1,0-1,-1 0,-9 9,-6 5,-33 25,53-44,-53 37,0-2,-95 48,-130 43,85-41,158-70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06:53.0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0,'2366'20,"-1584"2,1000 14,-1536-45,-79 1,2012-29,-2109 36,0 3,1 3,95 19,-95-7,1-4,143 7,218-21,-155-1,-256 2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06:53.7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 1,'473'218,"-89"-42,-282-129,-40-20,-1 2,72 48,-129-74,0 0,0 1,0-1,0 1,-1 0,1 0,-1 0,0 0,0 0,0 1,-1 0,0-1,0 1,3 8,-3 0,0 1,0 0,-1-1,-1 17,0-21,0 1,-1-1,0 1,0 0,0-1,-2 0,1 1,-1-1,0 0,-8 15,2-10,0 0,-1-1,0-1,-1 1,-15 12,-23 18,-2-2,-2-2,-77 43,-185 80,295-152,-183 84,-49 24,190-79,31-18,17-13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06:55.3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0 103,'1012'-11,"-33"0,1303 22,32 0,-2162-10,188-3,-234-3,123-23,-105 9,128-2,125 16,33-3,-396 7,619-14,-593 19,0 2,-1 2,40 12,-32-7,54 6,370 29,-137-31,-203-13,287 10,-400-14,-17 1,-7-1,-12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06:56.1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169 0,'5'5,"0"-1,0-1,1 1,-1-1,1 0,7 3,4 2,39 16,79 25,12 3,-121-41,0 2,-1 0,34 25,-47-27,0 1,-1 1,0 0,0 0,-2 1,10 18,-6-12,-10-15,0 0,0 0,-1 0,0 1,0-1,0 1,0 0,-1-1,0 1,0 0,0 0,-1-1,0 1,0 0,-1 7,-1-4,-1 0,0-1,0 1,0-1,-1 1,0-1,-1 0,0-1,-6 9,-206 247,91-96,-290 396,394-531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06:57.0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1,'9'4,"15"2,13 0,21-2,23 0,28-2,34-1,27-1,28 0,24 9,16 2,21-1,18-1,-26-3,-38 2,-47 0,-51-2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06:57.7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1,'5'7,"0"0,0 0,0 0,0-1,1 1,1-1,-1-1,13 10,-6-5,93 66,190 102,-208-128,20 12,453 282,-545-333,-1-1,0 1,15 15,-27-24,0 1,-1 0,1 0,-1-1,0 1,0 1,0-1,0 0,-1 0,1 1,-1-1,0 1,0-1,0 1,0-1,0 7,-2-8,1 1,0 0,-1-1,0 1,0-1,0 1,0-1,0 1,0-1,-1 0,1 1,-1-1,1 0,-1 0,0 0,0 0,0 0,-4 2,-3 3,-1-1,-20 9,27-14,-65 26,-1-3,-127 26,113-30,-86 21,-268 105,413-136,1 0,1 2,0 1,-32 24,34-20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09:12.0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232 1,'17'20,"0"0,-2 1,0 1,20 42,34 100,-29-45,-6 2,-5 1,-5 2,8 143,-8-93,48 182,-14-90,-26-126,11 71,-24 17,-10 236,-9-420,-3 45,-4 1,-5-1,-29 116,-95 260,121-418,10-31,-20 61,3 1,-12 86,30-139,-89 519,54-351,-2 9,25-119,-9 147,8-58,-125 1160,133-913,-12 112,-48-129,68-398,0 0,0 0,0 0,0 0,-1-1,1 1,-1 0,0-1,0 1,0-1,-1 1,-4 4,-7-1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09:12.6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1,'51'42,"-37"-31,0 1,14 14,-7 0,0 1,-2 0,-1 1,-1 1,-2 1,18 48,52 201,-26-70,-35-144,61 118,-84-182,3 8,1-1,0 1,0-1,1-1,9 10,-14-15,0-1,1 0,-1 0,1 0,-1 0,1 0,-1 0,1 0,0 0,-1-1,1 1,0-1,0 1,0-1,-1 0,1 1,0-1,0 0,0 0,0 0,-1-1,1 1,0 0,0-1,0 1,-1-1,1 0,0 1,-1-1,1 0,0 0,-1 0,1 0,1-2,9-8,-1-2,0 1,0-1,-2-1,0 1,11-22,-9 16,163-326,-76 141,-82 173,0 0,-3 0,0-2,-2 1,12-60,-18 43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09:15.8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0,'1'16,"2"0,-1 0,2 0,1 0,0-1,0 1,2-1,10 18,1 5,35 73,5-3,5-2,4-3,5-3,145 155,-66-112,27 29,-166-158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5:58:59.7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35,'1153'16,"-1045"-15,0-4,139-23,-151 15,130 0,95 20,-57 0,-259-10,1 1,0-1,-1 1,1-2,7-1,-1-1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09:16.4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843 0,'-2'1,"-1"0,1 0,-1 0,1 0,0 0,0 1,-1-1,1 1,0 0,0-1,0 1,-1 3,-8 5,-110 78,-25 21,92-65,22-19,1 0,1 2,1 1,2 1,-34 46,-167 268,205-307,3-3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09:18.6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0,'3'40,"1"-1,2 0,14 48,-3-11,45 340,-16-91,6-14,71 389,-92-556,7-2,84 207,4 20,-33-88,-56-195,72 124,-48-99,60 100,10-5,206 248,-320-433,2-1,0-1,2 0,0-2,42 27,-51-36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09:19.3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0,'7'4,"0"1,0 0,0 0,-1 0,1 1,9 12,32 46,-36-47,303 517,-131-203,-168-304,57 95,106 137,-176-255,7 9,1-1,19 18,-27-28,0 1,0-1,1 0,-1 0,0 0,1 0,4 1,-7-3,1 0,-1 1,0-1,0 0,1 0,-1 0,0 0,1 0,-1 0,0 0,1 0,-1-1,0 1,0 0,1-1,-1 1,0-1,0 0,0 1,2-2,2-4,0 1,-1-1,0 1,0-1,-1 0,0-1,0 1,0-1,2-9,0 3,115-335,-42 150,112-341,-183 512,-1-1,-1 0,-1 0,-1-30,-4 36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09:20.2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0,'17'26,"28"34,18 25,21 23,4 7,5 5,4 4,-2-2,-8-14,-11-15,-13-20,-14-18,-10-14,-8-14,-5-7,-2-7,-6-2,-5-2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09:20.8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474 1,'-4'5,"-1"1,1 0,1 1,-1-1,1 1,-5 13,-5 10,-229 423,182-351,38-67,1 1,-28 69,21-41,20-48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09:25.5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1,'1'6,"0"0,1 0,-1 0,1 0,1 0,-1 0,1 0,0-1,1 1,-1-1,7 7,1 4,266 343,33-22,-224-259,-8-8,-66-59,0-2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09:26.4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806 0,'-7'6,"0"0,-1 0,0-1,0-1,0 1,-10 3,-15 8,-19 15,1 3,1 1,3 2,0 3,3 2,2 1,1 2,2 2,-55 90,57-72,-46 114,7-10,70-155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09:28.1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0,'5'5,"0"1,-1-1,0 1,6 11,3 5,149 241,-95-149,158 208,50-30,33 39,-275-290,57 64,-76-90,1-1,1-1,0-1,32 19,151 64,-53-28,-109-49,-17-9,0 0,0 2,18 14,-32-21,-1 0,0 1,0-1,-1 1,1 0,-1 1,0-1,-1 1,1-1,-1 1,0 0,-1 0,1 1,1 10,-2-8,6 28,1-1,26 68,362 666,85 92,-161-336,-172-286,-112-176,-3 2,45 123,-60-133,-3 0,-2 1,-3 1,-2 0,2 96,-10-120,11 63,-7-74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09:28.8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0 173,'51'47,"-27"-27,24 28,163 228,-21 18,-67-100,19 34,-137-220,1 2,0 0,0-1,10 10,-15-18,0 1,0-1,0 0,0 0,0 0,0 0,0 0,1 0,-1-1,0 1,1 0,-1-1,0 1,1 0,-1-1,1 0,-1 1,1-1,-1 0,1 0,-1 0,1 0,-1 0,1 0,-1 0,0 0,1-1,-1 1,1 0,-1-1,3-1,1-2,0-1,-1 0,1 0,-1 0,0-1,0 0,-1 0,0 0,5-11,-1 1,49-90,130-186,362-555,-537 827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09:38.66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1,'12'0,"0"2,-1-1,22 7,12 2,133 20,178 26,4-32,-348-24,-5 0,-1 0,1 0,0 0,0 1,8 2,-14-3,1 1,-1-1,0 1,1-1,-1 1,0 0,0 0,0-1,0 1,1 0,-1 0,0 0,0 0,-1 0,1 0,0 1,0-1,-1 0,1 0,0 0,-1 1,1-1,-1 0,0 1,1-1,-1 0,0 1,0-1,0 1,0-1,0 2,-1 10,-1 0,-1-1,0 0,0 0,-10 23,-34 60,37-76,-57 96,-129 171,94-153,91-121,1-3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5:59:01.5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400 1308,'-40'-1,"-1"-2,1-2,0-1,0-2,-56-19,90 25,1 1,0-2,0 1,0 0,1-1,-1 0,0 0,1-1,0 1,0-1,0 0,0 0,1 0,-5-6,4 2,1 0,-1 0,1 0,0 0,1 0,0 0,1-1,-2-13,-3-100,16-220,-6 301,1 0,2 0,22-71,-19 85,1-1,2 2,0 0,2 0,0 1,22-24,-24 32,1 0,1 1,0 1,2 1,-1 0,2 1,0 1,0 1,1 0,0 1,1 1,0 1,32-8,-21 8,0 1,0 1,1 2,0 1,0 1,-1 2,1 1,0 2,0 1,-1 2,0 0,0 2,0 2,32 14,-17 0,44 30,24 13,-72-47,-13-6,0 0,-1 2,-1 1,31 25,-49-32,0 1,0 1,-1 0,0 0,-1 0,8 21,10 15,4-4,2-2,68 74,-11-15,-74-84,-1 1,10 20,-18-31,-1 1,-1 0,0 0,0 0,0 1,-1-1,2 17,-4-21,0 0,-1 0,0 0,0-1,0 1,0 0,0 0,-1-1,0 1,0-1,0 1,0-1,0 0,-1 0,1 0,-1 0,0 0,0-1,0 1,0-1,-5 3,-9 6,-1-1,-34 14,42-20,-129 61,-47 20,144-69,-1-2,-69 15,102-27,-76 12,1 5,-127 45,186-55,0-1,0-1,-1-1,0-1,-50 2,60-6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09:39.08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20,'4'0,"6"0,6-4,3-2,9 1,3 1,4 5,2 7,-2 2,-2-1,-7-1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09:39.71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0 140,'5'0,"9"0,16 0,16 0,12-4,6-6,13-6,2 1,6-3,0 3,-5-1,-8-1,-11 1,-17 3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09:40.16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0,'0'5,"0"9,0 8,0 12,0 4,0 2,0 1,0-2,0-2,0-5,0-6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09:40.91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287 1,'-10'-1,"0"1,0 1,0 0,0 0,0 1,0 1,0-1,0 2,1-1,0 1,0 1,0-1,0 1,-14 12,11-8,-1 2,2-1,-1 2,1-1,1 2,0-1,-8 16,13-19,0 0,1-1,1 1,-1 1,1-1,1 0,0 1,0 0,1-1,0 1,1 0,0 0,2 10,-1-15,0-1,1 1,0 0,0-1,0 1,0-1,1 0,0 0,0 0,0 0,0 0,1-1,-1 1,1-1,0 0,0 0,0 0,0-1,0 0,1 1,5 1,12 5,1-1,45 11,-48-15,0 0,0-1,0-2,1 0,-1-1,0-1,0 0,33-8,-44 6,0 1,-1-1,1-1,-1 0,0 0,0 0,0-1,-1 0,11-9,-13 9,-1 0,1 0,-1-1,0 0,-1 1,1-1,-1 0,0-1,0 1,-1-1,0 1,0-1,1-12,-1 10,-1 0,-1-1,0 1,0-1,-1 1,0 0,0-1,-1 1,-4-13,4 17,-1-1,0 1,0-1,0 1,0 0,-1 0,0 0,0 1,-1-1,1 1,-1 0,0 1,0-1,0 1,-8-5,-5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09:42.26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0,'0'588,"0"-584,0 4,0 0,1 1,-1-1,1 0,4 15,-4-21,0 0,0 0,0 0,1 0,-1 0,0 0,1 0,-1 0,1 0,0-1,-1 1,1-1,0 1,0-1,0 0,0 0,0 1,0-2,1 1,-1 0,0 0,0-1,1 1,-1-1,3 1,31 1,0-1,45-5,-15 0,-60 4,0 0,1-1,0 1,0-1,11-3,-16 3,-1 1,1-1,0 0,-1 1,1-1,-1 0,1 0,-1 0,1 0,-1-1,0 1,0 0,1-1,-1 1,0 0,0-1,-1 1,1-1,0 0,0 1,-1-1,1 0,0-2,0-12,0 0,-1-1,-1 1,-1 0,0 1,-1-1,-5-16,-2-15,-3-43,-2-174,15 224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09:42.79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0,'4'0,"11"0,6 0,8 0,5 0,-1 4,0 2,-3 0,-1-2,-6-1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09:43.30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52 0,'0'4,"0"6,-4 14,-2 8,1 2,1 0,-4-6,1-4,0-1,2 0,2 0,2 1,0 0,1 0,0-3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09:43.82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0 331,'13'-4,"30"-11,38-15,31-6,27-7,11 0,-11 3,-12 4,-18 4,-25 3,-25 7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09:44.58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1 302,'0'-2,"0"0,1 0,0 0,-1 0,1 0,0 0,0 1,0-1,0 0,0 0,0 1,1-1,-1 1,0-1,1 1,-1 0,1-1,0 1,-1 0,3-1,45-23,-35 19,351-130,-274 105,-38 12,-24 8,2 0,-1 2,1 2,34-5,-62 12,-1 0,1 0,0 0,-1 1,1-1,0 0,-1 1,1 0,-1 0,1 0,-1 0,1 0,-1 0,0 0,0 1,1-1,-1 1,0 0,0 0,-1 0,1 0,0 0,-1 0,1 0,-1 0,1 1,-1-1,0 0,0 1,0-1,-1 1,1-1,0 5,2 10,0 0,-2-1,0 1,-1 20,-1-19,-8 231,3-127,4-75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09:45.38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1,'10'0,"1"1,-1 0,0 0,0 1,0 0,0 1,0 0,0 1,-1 0,14 8,-7-2,-1 1,0 1,-1 0,24 27,53 69,104 164,-99-132,-74-107,30 59,-45-77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00:24.6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502 878,'-14'5,"-1"0,0-1,0 0,0-1,-23 1,18-2,-49 4,-76-5,136-1,1-1,0 0,-1 0,1-1,0 0,0 0,0-1,0 0,-12-7,16 7,0 1,0-1,0 0,0 0,1 0,0 0,-1-1,1 1,0-1,1 0,-1 0,1 0,0 0,0 0,0 0,0-1,1 1,-2-10,-1-28,2-1,6-73,-3 107,1 0,0 1,0-1,1 1,0 0,0 0,1 0,1 0,7-11,8-8,26-28,-36 44,11-11,0 2,2 0,0 2,1 0,0 2,2 1,0 0,41-15,26-9,3 4,0 3,155-27,-90 28,-83 14,2 3,130-5,-111 18,174 4,-103 14,-152-15,1 1,0 1,-1 1,0 1,20 9,87 47,-53-24,-21-14,119 65,-141-70,-2 2,39 37,-26-22,-7-8,-9-8,0 0,-2 1,-1 2,29 37,-48-57,0 0,0-1,-1 1,1 0,-1 0,0 0,0 0,0 0,0 0,0 0,-1 0,1 0,-1 0,0 0,0 0,0 1,-1-1,1 0,-1 0,1 0,-1 0,0 0,0 0,0 0,-1 0,1-1,-1 1,0 0,1-1,-1 1,0-1,-1 1,1-1,0 0,-1 0,1 0,-5 2,-8 6,-1-1,-1-1,0 0,-34 10,44-15,-98 29,-2-4,-1-5,-214 17,83-33,76-4,-245 3,-127 5,488-8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09:46.01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1053 1,'-5'0,"1"1,-1 1,1-1,0 0,0 1,-1 0,1 0,0 0,1 1,-1 0,-6 5,-1 0,-84 66,-164 164,84-40,-21 20,168-192,0-2,-1-1,-2-1,0-1,-63 30,74-43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00:26.1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1 106,'38'-2,"42"-7,-1 0,485-7,2 32,-500-13,-23-4,-1-2,77-15,-41 5,68-5,221 1,-274 18,6 2,143-16,-150 5,143 7,-114 3,937-2,-1014 3,0 1,72 18,-37-6,-26-7,-8-2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18:37.4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728 1,'-2'14,"-11"29,-8 18,-7 14,-4 11,-3 3,-6-2,-6-2,-12 0,-14 3,-11-5,-4-7,5-12,13-16,19-16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18:37.8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1,'8'9,"10"8,7 8,-1 5,1 6,3 3,2 4,2-3,-5-6,-6-4,-5-9,-4-4,-5-5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18:38.3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0,'9'139,"-1"-26,11 152,-6-117,-9 111,-5-182,1-53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5:17:23.4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4821 739,'-3'4,"0"0,-1 0,1 0,-1-1,0 0,0 0,-1 0,1 0,-1-1,1 1,-1-1,0 0,-6 1,-1 2,-66 22,-1-4,-125 21,157-35,-151 27,-2-10,-1-8,0-9,-281-22,347-4,65 7,-90-1,61 20,8 0,-192-2,-265 3,-224-11,709-2,1-4,-101-23,54 9,-4-1,-218-73,328 94,0 0,0 0,0-1,0 1,0-1,1 1,-1-1,1 0,-1 0,1 0,0 0,0-1,0 1,0 0,0-1,0 0,0 1,-1-5,1-1,0 1,0-1,1 0,0 0,1-14,-1 11,1-1,0 1,1-1,1 1,-1 0,2-1,-1 1,2 0,-1 0,2 1,7-17,-2 12,0 0,0 0,1 1,1 1,1-1,15-11,6-2,1 2,2 1,0 2,73-31,1 9,221-56,123 12,-282 67,0 8,180 10,495 31,-227-5,-562-23,-33-1,1 2,-1 0,43 9,246 56,-99-12,432 116,-639-168,0 1,-1 0,1 1,-1-1,0 2,12 7,-16-8,1-1,-1 2,-1-1,1 0,0 1,-1-1,0 1,0 0,-1 0,1 0,2 7,6 18,-1-5,-1 2,8 39,-12-39,-2-16,-1 1,0 0,-1 0,0 0,-1 15,-1-23,0 0,0 0,0 0,0 0,-1 0,0 0,1 0,-1 0,-1-1,1 1,0-1,-1 1,0-1,0 0,0 0,0 0,0-1,-1 1,-3 1,-4 4,0 0,-1-1,0-1,0 0,-1 0,0-1,-21 5,-90 22,109-28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18:39.0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0,'3'0,"4"0,1 3,5 7,-1 10,2 5,1 7,-2 3,-1 3,-2-1,1-2,-2-5,0-5,-1 0,-2-2,-3-2,3-4,-2-6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18:39.4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0 156,'9'0,"23"-6,21-4,22-2,24-3,10-3,7 2,1-2,-4 1,-20 5,-15 3,-13 2,-15 0,-12 3,-11 1,-9 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18:40.2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75 2,'-5'0,"0"0,0 1,0 0,0 0,0 0,1 0,-1 1,0-1,0 1,-4 3,8-4,0 0,-1-1,1 1,0 0,0 0,0 0,0 0,1 0,-1 0,0 0,0 0,0 0,1 0,-1 0,1 1,-1-1,1 0,-1 0,1 1,0-1,0 0,-1 1,1-1,0 0,0 1,0-1,0 0,1 1,-1-1,0 0,1 1,-1-1,0 0,1 0,0 1,-1-1,1 0,0 0,-1 0,3 2,1 3,2 0,-1 1,1-2,0 1,0-1,0 0,1 0,0 0,0-1,0 0,0-1,1 0,-1 0,1 0,0-1,0 0,0-1,0 1,0-2,0 1,1-1,-1 0,0-1,0 0,12-3,-18 4,0-1,0 1,0-1,0 0,0 0,0 0,0 0,-1 0,1 0,0 0,-1 0,1-1,-1 1,1-1,-1 1,0-1,0 1,0-1,1 0,-2 0,1 1,0-1,0 0,0 0,-1 0,1 0,-1 0,0 0,0 0,1 0,-1 0,-1 0,1-4,-1 2,-1-1,1 1,-1 0,1 0,-1 0,-1 0,1 0,0 0,-1 0,0 1,0 0,0-1,0 1,-5-3,-8-7,3 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18:40.6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0 214,'15'-1,"0"0,0-2,0 1,0-2,-1 0,1-1,24-12,92-57,-112 62,5-3,-18 11,0-1,0 1,1 1,-1-1,1 1,0 0,0 1,0 0,11-2,-4 2,1-1,-1 0,0-1,0-1,26-11,-26 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18:41.1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0,'0'6,"0"16,0 11,0 11,0 7,0 0,0 1,0-3,0-7,0-1,0-3,0-1,0-5,0-1,0 0,0-6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18:42.2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39 303,'0'4,"-1"0,0-1,0 1,0 0,0 0,0 0,-1-1,-2 5,4-7,0-1,-1 1,1-1,0 0,0 1,-1-1,1 1,0-1,0 0,-1 1,1-1,0 0,-1 0,1 1,-1-1,1 0,0 0,-1 1,1-1,-1 0,1 0,0 0,-1 0,1 0,-1 0,1 0,-1 0,0 0,0-1,0 0,1 0,-1 1,1-1,-1 0,0 0,1 0,0 0,-1 0,1 0,-1 0,1 0,0 0,0 0,0 0,-1 0,1-1,-3-22,0 0,2 0,1 0,0 1,2-1,1 0,0 0,2 1,13-38,-16 58,-1-1,2 0,-1 1,0 0,1-1,0 1,-1 0,1 1,1-1,-1 0,0 1,0-1,1 1,0 0,-1 0,1 1,0-1,0 1,0 0,0 0,0 0,0 0,0 1,0 0,8 0,4 0,0 1,0 1,0 1,0 0,22 8,-36-11,6 3,0-1,0 1,0 1,14 7,-19-8,-1-1,1 0,-1 0,0 1,0-1,0 1,0 0,0-1,0 1,-1 0,1 0,-1 0,0 1,0-1,1 6,1 8,0 1,-1-1,-1 1,0 0,-2-1,0 1,-1 0,-5 19,5-32,0-1,0 1,-1-1,0 1,0-1,0 0,0 0,-1-1,0 1,0-1,0 1,0-1,0 0,0-1,-1 1,1-1,-1 0,0 0,0 0,0-1,-9 2,-8 1,0 0,-1-2,-33 0,37-2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19:48.8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67 1,'-3'3,"-4"12,-3 10,-1 7,3 3,1-1,3-4,2-3,-2-5,0-1,0-3,1-4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19:49.9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3,'91'-1,"-13"0,133 14,-201-12,0 1,0 0,0 1,-1 0,1 0,-1 1,12 7,-18-10,-1 1,1 0,-1-1,0 1,1 0,-1 1,0-1,0 0,0 1,-1-1,1 1,0-1,-1 1,0 0,0 0,0-1,0 1,0 0,0 0,-1 0,1 0,-1 0,0 0,0 0,0 0,0 0,-1 0,0 3,-1 2,-1 0,0 0,0-1,-1 1,1-1,-2 0,1 0,-1-1,0 1,0-1,-1 0,0-1,0 1,0-1,-10 6,-13 7,0-1,-45 18,34-17,34-15,-18 9,20-6,13-1,112 16,-84-17,-1 1,0 3,0 1,59 22,-93-30,0 0,-1-1,1 1,0 0,0 0,-1 0,1 0,-1 0,1 0,-1 0,1 1,-1-1,0 0,0 1,0-1,1 1,-1 0,-1-1,1 1,0 0,0-1,-1 1,2 3,-3-3,1 0,0 0,-1 0,0 0,1 0,-1 0,0 0,0 0,0 0,0 0,0 0,-1 0,1-1,0 1,-1-1,1 1,-3 1,-7 6,-1-1,-1 0,1 0,-23 9,13-7,5-1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19:50.9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224 0,'-1'17,"-1"0,0 0,-2 0,0 0,0-1,-2 0,-8 19,-60 107,60-117,-13 20,13-23,0 1,2 0,-15 42,26-63,0-1,0 1,1 0,-1-1,1 1,0 0,-1 0,1-1,0 1,0 0,0 0,0 0,1-1,-1 1,0 0,1 0,-1-1,1 1,0 0,-1-1,3 4,-2-4,0 0,1-1,-1 1,0 0,1 0,-1-1,1 1,-1-1,1 1,-1-1,1 1,0-1,-1 0,1 0,-1 0,1 0,0 0,-1 0,2-1,8-1,-1-1,1 0,-1 0,0-1,17-9,-10 2,-4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19:51.8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1,'3'3,"6"12,6 13,2 13,1 6,2 3,-4 2,-5-2,-3-4,-4-3,-2-7,-1 0,-2-4,0-4,3-7,2-7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5:17:27.6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17,'351'-13,"568"9,-663 4,91 14,-96-1,199-8,82 2,-479-6,-1 2,1 3,-1 2,-1 2,53 17,-9 5,2-4,1-4,0-5,139 10,12-25,477 56,-672-57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19:52.5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102 1,'-3'0,"-1"1,1 0,0 0,0 0,0 0,0 0,0 0,0 1,0 0,0-1,1 1,-1 0,1 1,-1-1,1 0,0 1,0-1,-2 4,-3 2,2 0,-1 1,1 0,-5 14,7-15,0 0,1 0,0 0,0 0,1 1,0-1,1 0,-1 1,2-1,-1 0,3 13,-2-17,0 0,1 0,-1 0,1-1,-1 1,1-1,0 1,0-1,1 0,-1 0,1 0,0 0,-1 0,1 0,0-1,1 1,-1-1,0 0,1 0,-1 0,1-1,0 1,0-1,-1 0,9 2,-7-2,0 0,1 0,-1-1,1 0,-1 0,1 0,-1 0,10-3,-13 3,0-1,0 0,0 0,0 0,0 0,-1 0,1-1,0 1,-1 0,1-1,-1 0,1 1,-1-1,0 0,1 1,-1-1,0 0,0 0,-1 0,1 0,0 0,-1 0,1 0,-1 0,1-3,0-4,0 0,-1 0,0 0,-1 0,0 0,0 0,-1 0,0 0,0 0,-8-15,2 5,-2 1,0 0,-22-28,21 32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19:54.5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1,'3'0,"4"0,3 0,4 0,2 0,-3 3,-2 4,-3 6,-4 4,-2 3,-1-3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19:55.9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0,'3'6,"3"7,2 8,1 0,0 0,-2-1,-2 4,-2 5,-1 3,-1 2,2-5,0-5,1-3,-2-5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19:56.4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95,'6'0,"7"-3,8-1,6-3,2 0,-2-2,-3-2,-1 1,-3-1,-1-2,-2 2,-3 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19:56.8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0,'0'15,"0"16,0 14,0 3,2 2,5-1,1-7,-1-11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19:57.8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1,'15'0,"1"0,29 5,-38-3,0 0,0 1,0-1,-1 1,1 0,-1 1,0 0,9 6,-3 0,0 0,-1 0,-1 1,0 0,17 24,-25-31,1 1,-1-1,0 0,0 1,-1-1,1 1,-1 0,0 0,1 8,-2-10,-1 0,1 0,0 0,-1 0,1 0,-1 0,0-1,0 1,0 0,0-1,-1 1,1 0,-1-1,0 0,1 1,-1-1,-4 4,-1-1,1 0,-1 0,-1 0,1-1,-11 5,-10 6,28-15,0 0,0 0,0 0,-1 0,1 0,0 0,0 0,0 0,0 0,0 0,0 0,0 0,0 0,-1 1,1-1,0 0,0 0,0 0,0 0,0 0,0 0,0 0,0 0,0 0,0 1,0-1,0 0,0 0,0 0,0 0,0 0,0 0,0 0,0 1,0-1,0 0,0 0,0 0,0 0,0 0,0 0,0 0,0 0,0 1,0-1,0 0,0 0,0 0,0 0,0 0,0 0,0 0,1 0,-1 1,9 2,13 0,76 0,-71-3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19:59.2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0,'0'9,"0"5,0 7,3 5,0 4,1 4,-1-3,-1 1,-1-3,0-4,-1-2,0-6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19:59.7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17,'3'0,"4"0,3 0,4 0,1 0,5-3,5-1,3 1,4 0,-2 1,-5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20:00.2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 0,'0'6,"-3"10,-1 12,0 4,1-1,1 0,1-2,3 0,2-2,2-3,1-2,-1-3,-1-1,-3-4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20:01.2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1,'26'0,"-10"-1,-1 1,1 1,-1 0,21 5,-30-4,-1-1,0 1,0 1,0-1,0 1,0 0,-1 0,1 0,-1 0,0 1,0 0,0 0,0 0,-1 0,0 1,3 5,-3-6,0 0,0 1,-1-1,0 1,0 0,0 0,-1 0,1 0,-1 0,-1 0,1 0,-1 0,1 0,-1 0,-1 0,1 1,-1-1,0 0,0 0,0 0,-1 0,0-1,0 1,0 0,-1-1,1 1,-1-1,0 0,0 0,-1 0,1 0,-1 0,0-1,0 0,0 0,0 0,0 0,-6 2,-2 0,-17 10,29-15,0 0,0 0,1 0,-1 0,0 0,0 0,1 0,-1 1,0-1,0 0,0 0,1 0,-1 0,0 0,0 1,0-1,0 0,1 0,-1 0,0 1,0-1,0 0,0 0,0 0,0 1,0-1,1 0,-1 0,0 1,0-1,0 0,0 0,0 1,0-1,0 0,0 0,0 1,-1-1,1 0,0 0,0 1,0-1,0 0,0 0,0 0,0 1,0-1,-1 0,1 0,0 0,0 1,0-1,0 0,-1 0,1 0,0 0,0 0,-1 1,35 2,0-1,0-2,40-4,-34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5:36:55.9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1118 950,'-228'14,"174"-9,-2-3,1-2,0-2,0-2,1-3,-1-3,-87-26,-95-63,230 96,-1 0,1 0,0 0,1-1,-1 0,1 0,-1-1,1 0,1 0,-1 0,1-1,0 1,0-1,0-1,1 1,0-1,0 1,1-1,0 0,0 0,1-1,-1 1,2-1,-1 1,1-1,-1-11,0-7,2-1,0 1,4-31,-1 43,-1 0,2 1,0-1,0 0,1 1,1 0,11-18,17-25,3 3,86-98,-114 140,1 1,0 0,1 0,0 1,1 0,0 1,0 0,1 1,-1 1,2 0,20-7,9 6,-1 1,1 2,0 2,69 6,-7-1,-86-3,-1 0,0 2,1 0,-1 1,0 1,0 1,0 0,-1 2,0 0,0 0,28 19,-5-1,-1 2,-2 2,64 62,-98-86,0 0,1 0,-2 0,1 0,0 0,-1 1,0-1,-1 1,3 10,5 57,-8-64,2 47,-4 87,0-134,-1 0,0 0,-1 0,0 0,0-1,0 1,-1-1,-1 0,-9 14,6-12,0 1,0-1,-1-1,-1 0,1 0,-16 10,12-10,0-1,0-1,0 0,-1-1,0 0,0-2,-1 1,1-1,-1-1,0-1,-21 1,20-3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20:01.7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41,'6'-3,"2"-4,2 0,3 0,2 2,-2-1,-3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20:02.3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0,'1'9,"0"0,1 0,0 0,0 0,7 14,4 19,23 176,-34-204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20:03.1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0,'3'0,"6"0,6 0,2 0,2 0,0 0,0 0,-1 0,3 0,1 0,-1 0,0 0,-2 0,-1 0,0 0,-1 0,0 0,-2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20:04.1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3,'41'-1,"-14"0,0 1,32 4,-54-4,1 1,0 0,0 0,-1 1,1 0,0 0,-1 0,0 1,1 0,-1 0,0 0,-1 0,1 1,-1 0,7 7,-9-9,-1 0,1 0,-1 0,1 0,-1 0,0 1,0-1,0 1,0-1,-1 1,1-1,-1 1,1-1,-1 1,0-1,0 1,0 0,0-1,-1 1,1-1,-1 1,1-1,-1 1,0-1,0 1,0-1,0 0,0 1,-1-1,1 0,-4 3,-3 5,-1-2,0 1,0-1,-1 0,-12 6,20-13,1 0,-1 0,1 0,-1 0,1 0,0 0,0 0,0 0,-1 1,1-1,0 0,1 1,-1-1,0 1,0-1,0 1,0 2,1-3,0 0,0 1,1-1,-1 0,0 0,1 1,-1-1,0 0,1 0,0 0,-1 0,1 1,0-1,-1 0,1 0,0 0,0-1,0 1,0 0,0 0,0 0,0-1,2 2,10 5,0 0,1-1,0 0,0-1,0 0,15 2,43 15,-71-22,0 0,1 1,-1-1,0 1,0-1,1 1,-1 0,0 0,0-1,0 1,0 0,0 0,0 0,0 0,0 0,-1 0,1 0,0 0,-1 1,1-1,0 0,-1 0,0 1,1-1,0 3,-2-2,1 0,0 0,-1 1,0-1,1 0,-1 0,0 0,0 0,0 0,0 0,-1 0,1 0,0-1,-3 3,-5 5,0 0,-1-1,0 0,-16 9,-32 12,42-23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20:05.1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37 0,'0'3,"-3"1,-1 3,0 5,-2 2,0 4,1 1,1 1,2 3,0 0,2-1,0-1,0-1,0-4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20:05.7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1,'3'0,"3"0,5 0,8 0,5 0,0 0,0 0,-2 0,-4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20:06.2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1,'0'6,"0"7,0 8,0 3,0 1,0-2,0-1,0-5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20:07.2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15,'1'-1,"0"0,1 0,-1 0,1 0,-1 0,1 0,0 1,-1-1,1 0,0 1,0 0,-1-1,1 1,0 0,0 0,0 0,2 0,0 0,31-4,64 3,-87 2,0 0,0 0,-1 1,1 1,-1 0,0 0,0 2,0-1,15 9,-24-12,1 1,-1-1,0 1,0-1,0 1,0 0,0 0,0-1,-1 1,1 1,-1-1,1 0,-1 0,0 1,0-1,0 0,0 1,0-1,0 1,-1-1,1 1,-1 0,0-1,1 1,-1-1,-1 1,1 0,0-1,-1 1,1-1,-1 1,0-1,0 1,0-1,0 1,0-1,-2 4,-6 6,0 1,-1-1,0-1,-1 0,-13 11,10-10,-4 3,17-14,-1 0,0 1,1-1,-1 0,1 0,-1 1,1-1,0 1,0 0,-2 2,8 1,16-3,6-2,49-7,-47 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20:08.5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0,'0'3,"2"1,2 3,0 2,2 4,0 2,-1 1,1-2,1 0,-2 0,-2 1,-1 1,-1 0,0 0,-1 1,0 1,-1-4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20:10.4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1,'3'0,"4"0,7 0,6 0,3 0,1 0,-2 0,0 0,-2 0,-1 0,-4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5:37:00.1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830 979,'-19'-5,"-1"1,0 0,0 2,-1 0,-30 1,19 1,-33-5,54 4,1-1,-1-1,0 0,1 0,-1-1,-17-10,-71-46,42 24,-2 3,-71-29,102 51,16 7,0 0,0-1,1 0,-12-8,19 11,1-1,0 1,0-1,1 0,-1 0,0 0,1 0,0 0,0 0,0-1,0 1,0-1,1 1,-1-1,1 0,0 1,-1-7,-2-24,2 0,1-1,2 1,7-56,-4 72,0 0,2 0,0 0,1 1,0 0,1 0,1 0,13-17,-6 12,1 1,1 0,1 1,41-34,-53 49,1 0,1 0,-1 1,1 0,0 0,18-4,58-9,-62 14,105-14,249-1,-287 20,0 3,0 5,117 28,-108-16,0-5,188 9,-258-25,11-1,-1 2,52 8,-28 0,109 4,66-14,-90-2,-55 1,398 18,-202-2,-165-11,-104-2,0 1,0 1,0 1,20 8,-14-5,36 7,-43-11,1 1,-1 1,19 9,35 11,-12-7,-46-12,1-2,0 0,1-1,22 2,31-3,-51-4,1 1,-1 2,1 0,-1 1,35 10,-25-4,33 5,-8-2,-50-11,0 1,0-1,-1 1,1 0,-1-1,1 2,-1-1,0 0,0 1,0-1,0 1,0 0,0 0,-1 0,0 0,1 1,-1-1,0 1,-1-1,1 1,-1 0,1-1,-1 1,1 7,1 8,-1 1,-1-1,-2 38,0-28,0-24,0-1,1 0,-1 0,-1 1,1-1,-1 0,1 0,-1 0,0 0,-1-1,1 1,-1 0,1-1,-1 0,0 0,0 0,-1 0,1 0,-1 0,1-1,-7 3,-9 6,-1-1,0-2,-22 8,20-9,-68 27,-169 58,229-83,0-2,-1-1,-47 4,-94-7,-37 4,-174 17,302-20,1 3,-81 17,-119 11,34-12,167-12,1-4,-1-3,-114-9,-147-53,48 6,279 51,0 0,0 1,0 1,0 0,0 0,-19 5,4 0,-18 1,16-3,0 2,-39 12,49-12,0-1,0-1,-1 0,-30 0,-86-5,52-1,71 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20:11.1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0,'0'3,"0"7,0 7,0 10,0 6,0 3,0 2,0 0,0-1,0-4,0-4,0-4,0-4,0-2,3 1,1 1,0-4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20:12.0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1,'64'-1,"69"3,-130-3,-1 1,0 0,0 0,1 0,-1 1,0-1,0 0,0 1,0 0,1-1,-1 1,0 0,0 0,0 0,0 1,-1-1,1 0,0 1,0-1,-1 1,1-1,-1 1,0 0,1-1,-1 1,0 0,0 0,2 4,-3-3,0 1,0 0,0-1,0 1,0 0,-1-1,0 1,1-1,-1 1,-1-1,1 1,0-1,-1 0,0 1,0-1,-3 5,-25 23,26-27,-1 0,1 0,0 1,0-1,0 1,1 0,-4 6,7-9,0-1,-1 1,1 0,0-1,1 1,-1-1,0 1,0-1,1 1,-1-1,0 1,1-1,0 1,-1-1,1 0,0 1,0-1,0 0,0 0,0 1,0-1,0 0,0 0,2 1,35 28,-29-25,-7-3,12 7,-1 1,13 14,-24-23,0 1,0 0,0 0,-1-1,1 1,-1 0,1 1,-1-1,0 0,1 0,-1 0,0 1,-1-1,1 1,0-1,-1 1,1-1,-1 1,0-1,0 1,0-1,0 5,-2-4,1-1,-1 0,0 1,1-1,-1 0,0 0,0 0,-1 0,1-1,0 1,-1 0,1-1,-1 0,-4 3,-40 12,47-16,-15 4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20:12.7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53,'0'-3,"6"-1,14-2,9-1,8 1,7-1,2 0,1 2,2 1,-5 2,-3 1,-7 1,-8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20:13.6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0,'0'9,"0"8,0 8,0 5,3 3,4-1,0 3,3 4,2-1,1 4,0 4,-3 2,-4-3,1-4,-1-6,2-9,-1-5,-2-8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20:14.8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168 0,'-7'1,"1"0,-1 0,0 1,1 0,-1 0,1 1,-1-1,-6 6,-2 0,1 1,-16 12,25-17,-25 25,29-29,0 1,1 0,-1 0,1-1,-1 1,1 0,-1 0,1 0,-1-1,1 1,0 0,0 0,-1 0,1 0,0 0,0 0,0 0,0 0,0-1,0 1,0 0,0 0,1 0,-1 0,0 0,0 0,1 0,-1-1,1 1,-1 0,0 0,1 0,0-1,-1 1,1 0,-1-1,2 2,5 3,1-1,-1 0,0 0,1 0,0-1,16 4,55 9,-57-12,19 3,62 1,-83-7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20:15.5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0,'2'31,"2"1,1-1,17 58,2 16,-16-37,-3-1,-5 76,-1-71,1-82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20:17.4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0,'2'0,"0"1,0-1,0 1,0 0,0-1,0 1,0 0,0 0,0 0,0 1,-1-1,1 0,0 1,-1-1,1 1,-1-1,0 1,1 0,-1-1,0 1,0 0,0 0,0 0,0 0,-1 0,1 0,0 4,2 6,0 0,-1 1,0 16,0 59,-4-64,2 0,1 0,1-1,2 1,11 45,-7-40,-2 0,4 33,-8-51,0 4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33:37.5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304 0,'-17'0,"-1"1,-29 4,40-3,0 0,0 0,0 1,0-1,0 2,1-1,-1 1,-11 9,6-3,1 0,0 1,0 1,1 0,0 0,1 1,1 0,0 1,-8 19,7-11,1 1,1 0,1 1,1-1,-2 33,7-49,0-1,0 0,0 0,1 0,0 0,0 0,1 0,-1 0,1 0,1-1,-1 1,1-1,0 1,0-1,1 0,-1 0,1 0,0-1,1 1,8 7,1-2,1 0,0-1,0 0,0-1,1-1,22 7,-30-12,0 0,1 0,0-1,-1 0,1-1,-1 1,1-2,0 1,-1-1,1-1,-1 0,1 0,-1 0,0-1,0 0,0-1,0 0,-1 0,14-10,-13 8,0 0,-1-1,1 0,-2 0,1 0,-1-1,0 0,0 0,-1 0,0-1,-1 0,0 0,0 0,-1 0,0-1,-1 1,2-15,-2 6,-2 1,-2-35,2 46,-1 1,0 0,0 0,0 0,-1 0,0 0,0 0,0 1,-1-1,1 0,-1 1,0 0,0 0,-7-7,6 8,0-1,0 1,1-1,0 0,-6-9,0-5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33:38.0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0,'0'729,"0"-711,-1 0,-3 23,-2-18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33:38.7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0,'-2'108,"5"115,-3-220,0 1,0 0,1-1,-1 0,1 1,0-1,0 1,0-1,1 0,-1 0,1 0,0 1,0-2,0 1,0 0,0 0,1-1,-1 1,1-1,3 3,1-1,0-1,0 0,1 0,-1-1,1 0,0 0,14 1,90 7,163-7,-203-4,-34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5:39:55.0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964 946,'-46'0,"0"-2,1-2,-47-10,-41-10,-61-16,176 34,0-2,0 0,1-1,1 0,-1-2,2 0,-22-19,-31-21,60 47,0-1,0 0,0-1,1 0,0 0,0 0,0-1,1 0,0-1,1 1,-1-1,1 0,-5-13,-5-12,-1-2,2-1,-20-74,32 99,0 0,0 0,2 1,-1-1,1 0,1 0,0 0,0 1,1-1,0 0,1 1,0-1,1 1,0 0,8-13,-6 13,0 0,0 1,1 0,0 0,1 0,0 1,0 0,1 1,0 0,0 0,1 1,0 0,0 1,0 0,1 0,13-3,63-16,1 3,105-11,-61 21,197 9,-160 5,137-3,792 10,336-1,-869-11,189 2,-715 2,-1 3,0 1,0 1,65 24,-6-4,-80-23,1-2,0 0,23 0,-29-3,0 1,1 1,-1 0,0 1,0 0,0 1,0 0,20 9,-11-2,-3-1,-1 1,18 11,-30-17,0 0,-1 0,1 1,-1 0,1-1,-1 1,-1 1,1-1,-1 0,4 10,25 54,-18-41,-1 2,16 51,-21-54,1-1,25 48,-19-44,14 42,-28-69,0 1,0-1,-1 0,1 0,-1 0,0 1,0-1,0 0,0 0,0 1,-1-1,0 0,1 0,-1 0,0 0,0 0,-1 0,1 0,-1 0,0 0,1 0,-1-1,0 1,-1-1,1 1,0-1,-1 0,1 0,-4 2,-9 5,0 0,-1-1,0-1,-24 8,0 1,-163 60,50-22,89-31,0-4,-2-2,0-3,-120 10,-274-23,-104-51,1-28,51 7,321 47,-835-77,570 105,417 0,0 2,0 2,1 1,-39 15,51-16,-182 41,196-46,0 0,0-2,-20 2,-20 3,37-3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33:39.7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90 2,'52'0,"-11"-1,74 7,-102-4,-1 0,0 1,0 0,-1 1,1 1,-1-1,0 2,0-1,0 2,14 10,-23-15,0-1,-1 1,1-1,-1 1,1 0,-1 0,0-1,1 1,-1 0,0 0,0 0,0 1,-1-1,1 0,0 0,-1 0,0 1,1-1,-1 0,0 0,0 1,0-1,-1 0,1 0,0 1,-1-1,1 0,-1 0,0 0,0 0,0 0,0 0,0 0,0 0,-1 0,-1 3,-7 7,0 0,-1-1,0 0,-16 12,16-15,-60 54,3 2,3 3,-59 79,102-120,6-6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33:40.1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1,'4'0,"6"0,6 0,4 0,3 0,2 0,1 0,1 0,-1 0,-4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33:40.4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16,'4'0,"6"0,5 0,5 0,3 0,7 0,6 0,-3-4,-2-2,-7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33:41.1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1,'0'4,"0"15,0 8,0 8,0 7,0 1,0 1,0 6,-4 8,-2-1,1 1,0-3,2-4,1-5,1-7,1-5,0-5,0-6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33:42.0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0,'0'359,"0"-353,0 0,1 0,-1-1,1 1,0 0,1-1,0 1,0-1,0 1,0-1,1 0,3 6,-5-9,1 0,0 0,0-1,0 1,0 0,0-1,0 1,0-1,0 1,0-1,1 0,-1 0,1 0,-1 0,1-1,-1 1,1-1,-1 1,1-1,-1 0,1 0,-1 0,1 0,0-1,-1 1,1-1,-1 1,1-1,3-1,1-3,1 1,-1-1,0 0,0 0,-1-1,0 0,1 0,-2-1,1 0,7-13,12-11,-22 28,0-1,-1 0,1 0,-1 0,0 0,0 0,0 0,0 0,-1-1,1 1,-1-1,0 1,-1-1,1 1,-1-1,0 0,0 1,0-1,-1 1,0-1,1 0,-2 1,1-1,0 1,-1 0,0 0,0-1,0 1,-1 0,1 1,-1-1,0 0,0 1,0 0,-5-5,-5-2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33:42.5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0,'0'4,"0"7,4 0,6-1,6-2,8-3,9-2,12-1,3-2,-3 0,-5-1,-4 1,-9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33:43.3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1,'0'4,"4"10,2 8,-1 3,0 3,-2 0,3-5,1-1,3 0,0 4,-1 3,-3-5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33:43.8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0,'21'0,"17"0,14 0,11 0,8 0,-4 0,-4 0,-9 0,-9 0,-13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33:44.7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0,'-1'18,"2"0,0 0,2-1,-1 1,10 28,-11-41,1-1,0 0,-1 1,2-1,-1 0,0 0,1 0,-1 0,1-1,0 1,1-1,-1 1,1-1,-1 0,1 0,0-1,0 1,0-1,0 0,0 0,1 0,-1-1,1 0,-1 1,1-2,7 2,-3-2,0 0,1-1,-1 0,0-1,0 0,0 0,-1-1,1 0,0 0,-1-1,0 0,0-1,0 0,0 0,-1-1,0 1,0-2,-1 1,1-1,-1 0,-1 0,1-1,-1 1,-1-1,5-11,-8 18,0-1,-1 1,1-1,-1 0,1 1,-1-1,1 0,-1 1,0-1,0 0,0 1,0-1,0 0,-1 0,1 1,0-1,-1 0,1 1,-1-1,1 1,-1-1,0 1,0-1,0 1,0-1,0 1,0 0,0-1,0 1,-1 0,1 0,0 0,-1 0,1 0,-1 0,1 0,-1 1,1-1,-1 0,0 1,1-1,-3 1,-6-3,-1 1,0 0,0 1,-1 0,-10 1,-2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33:45.3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0,'0'9,"0"7,0 9,0 10,0 7,0 0,0-2,0-3,0-5,0-2,0-3,0-1,0-1,0 0,0-1,0 1,0 0,0-4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5:42:45.9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1,'1125'42,"-1015"-36,267 7,488 11,-519-10,94 10,3-25,-160-1,475 32,169 47,-801-67,166-6,-262-8,1-2,-1 0,-1-2,30-12,31-8,10 6,2 6,121-5,-84 10,-39 0,205-10,-222 23,119-4,-143-8,-44 7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33:45.7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36,'4'0,"6"0,5 0,10 0,-1-5,1 0,0-1,0 2,-4-4,-6 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33:46.1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33:46.4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0,'0'9,"0"11,5 11,0 4,1 6,-2 4,-1 2,-1 3,-1-3,0 3,-1-2,-1-5,1-6,0-5,0-3,0-7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33:47.1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130 1,'-2'1,"-1"0,1 0,-1 0,1 0,-1 1,1-1,0 1,0 0,0 0,0 0,-3 4,1-3,-7 9,0 1,1-1,0 2,1-1,-7 16,11-20,1 0,0 1,1-1,0 1,0 0,1 0,0 0,1 1,-1 11,3-19,-1 0,1 1,-1-1,1 0,0 0,0 0,1 0,-1 0,1 0,-1 0,1-1,0 1,0-1,0 1,0-1,0 0,1 1,-1-1,5 2,2 3,1-1,1-1,-1 0,12 4,4 0,-1 0,2-2,-1-1,1-2,0 0,0-2,0 0,28-4,-49 2,-1-1,1 0,0 0,-1 0,1-1,-1 0,0 0,0 0,8-5,-11 6,-1 0,1-1,-1 1,0 0,0 0,0 0,1-1,-1 1,-1-1,1 1,0-1,0 1,0-1,-1 0,1 1,-1-1,1 0,-1 1,0-1,0 0,1 1,-1-1,0 0,-1 0,1 1,0-1,0 0,-1 1,1-1,-1 0,0 1,1-1,-1 1,0-1,-1-1,-3-5,-1 0,0 1,0-1,0 2,-1-1,0 0,-1 1,-14-9,-6-2,-36-17,34 20,3 4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33:48.4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0,'10'1,"0"1,0 0,0 0,-1 1,1 0,-1 0,9 6,12 3,-21-9,0 1,-1 0,1 0,-1 1,0 0,0 0,0 1,-1 0,0 1,0-1,-1 1,1 1,7 11,-11-13,1 1,-1-1,-1 1,1 0,-1 0,0 0,-1 0,0 0,0 1,0-1,-1 0,0 0,0 1,-1-1,0 0,0 0,-1 0,-3 11,-8 12,-1 0,-2-1,0-1,-26 33,-27 49,59-93,5-9,0 0,1 0,1 0,-1 1,1 0,-3 13,6-20,0 1,0-1,0 1,0-1,0 1,1 0,0-1,-1 0,1 1,0-1,0 1,0-1,0 0,0 0,1 1,-1-1,1 0,0 0,-1 0,1-1,0 1,0 0,0-1,0 1,0-1,0 0,5 2,5 3,-1-1,1-1,0 0,0-1,23 4,-7-3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33:48.8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27,'0'-4,"9"-2,15 1,13 0,13 2,6 1,-1 1,-7 1,-6 0,-11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33:49.2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41,'9'0,"15"-5,13 0,4-1,-5-2,-4-1,-8 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33:50.1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1,'4'8,"2"13,3 5,2 9,1-3,0 2,-2 0,-3 2,-3 0,2-2,1 2,-2-1,-1-3,-1 3,-2 0,0-3,-1-6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33:51.3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 2,'118'-2,"126"5,-239-3,0 1,0 0,0 0,0 0,0 0,-1 1,1 0,-1 0,1 0,-1 0,1 1,-1 0,0 0,7 6,-7-3,0-1,0 1,0-1,0 1,-1 0,0 1,0-1,-1 0,4 12,-2 9,0 1,-1-1,-2 1,-3 37,1-34,2-24,-2 0,1 1,-1-1,0 0,0 0,-1 0,-2 8,2-13,1 1,0-1,-1 0,0 0,1 1,-1-1,0 0,0-1,0 1,0 0,0-1,-1 1,1-1,0 1,-1-1,1 0,-1 0,1 0,-1-1,0 1,1-1,-5 1,-26 2,0-1,-64-6,-28 0,118 5,0 0,1 1,-1-1,1 2,0-1,0 1,0-1,0 2,0-1,0 1,1 0,-1 0,1 0,0 1,1-1,-1 1,1 1,0-1,0 0,-4 10,1-3,0 0,2 1,-1 0,2 0,0 0,0 1,1-1,1 1,-1 14,3-24,0-1,1 1,-1-1,1 0,-1 1,1-1,0 1,0-1,1 0,-1 0,1 0,0 0,-1 0,1 0,1 0,-1 0,0-1,1 1,-1-1,1 0,0 1,-1-1,1 0,0-1,1 1,-1-1,0 1,0-1,4 1,11 3,0 0,0-1,1-2,21 2,-33-3,27 2,1-1,-1-1,1-2,0-2,34-6,-45 2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33:54.6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23,'30'0,"85"0,120-15,-218 12,38-2,-53 5,1 0,-1 1,0-1,0 0,1 1,-1-1,0 1,0 0,0 0,0 0,0 0,0 0,0 0,0 0,0 1,-1-1,1 1,0-1,-1 1,3 2,2 10,-1 0,0 0,-1 0,0 0,-1 1,-1-1,0 1,0 17,1 1,0-8,1 18,1-1,20 68,-18-89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5:42:53.4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52,'67'-16,"236"12,-139 6,207-22,-163 6,-160 15,0 1,0 2,63 15,-27-5,141 32,-128-24,541 94,-521-105,149-5,-253-6,280-11,-81 5,238 22,-234-4,488-15,-258-6,16-10,-171 5,-192 12,-46-2,102-22,-13 1,322 11,-119 9,-220-1,217 18,-139 8,328-9,103 3,-598-11,122 1,175-17,-29 9,-187 5,-106-2,-1-1,1 0,-1 0,1-1,-1-1,0 1,15-9,28-9,-19 10,-13 4,0 1,40-6,-46 11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33:55.1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30,'4'0,"14"0,14 0,13 0,12 0,2 0,-6 0,-8 0,-6-4,-7-2,-7-4,-9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33:56.4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0,'21'0,"0"1,0 0,-1 2,31 7,-43-8,-1 1,1 0,0 0,-1 1,0 0,0 0,0 0,-1 1,1 0,-1 1,0 0,0-1,-1 2,6 7,-3-2,0-1,-1 2,0-1,-1 1,4 13,-8-21,-1 0,0 0,0 0,-1 0,1 1,-1-1,0 0,-1 0,1 0,-1 0,0 1,0-1,-1 0,1-1,-1 1,-5 8,-37 59,31-52,-1 1,2 1,1 0,-14 39,24-57,0-1,1 0,-1 1,1-1,0 0,0 1,0-1,1 1,-1-1,1 0,0 0,0 1,0-1,0 0,0 0,1 0,-1 0,1 0,0 0,0 0,0-1,0 1,1-1,-1 1,1-1,-1 0,1 0,0 0,0 0,0-1,3 2,9 5,0-2,1 0,0 0,0-2,18 4,170 27,-170-30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33:57.2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1,'9'0,"7"8,1 12,-3 7,1 7,-2 7,-4 5,2-1,-2-5,-2 1,-2-3,-2 1,-2-2,-1-7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33:57.6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36,'5'0,"5"-4,6-2,4 1,3 1,6 0,3 3,-4-5,-7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33:58.1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1,'5'13,"0"1,-1 0,-1 0,-1 0,0 0,0 1,-2 27,1-11,3 386,-5-241,1-153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33:58.7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0,'4'0,"14"0,18 0,15 0,12 0,-1 0,3 0,-6 0,-8 0,-9 0,-11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33:59.1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1,'0'8,"0"8,0 9,0 10,0 7,0 0,0-1,0-5,0-3,0-8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33:59.5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6,0 4,0 3,0 2,0 1,0 1,0-1,0 1,0-6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34:00.0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47,'9'0,"15"0,17 0,6 0,3-4,-2-2,-1 0,-4 2,-4 1,-6-3,-3-1,1 1,-4 2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34:00.6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17,'16'8,"0"0,0-1,1-1,0 0,0-2,0 0,0 0,1-2,19 1,266-10,-240 1,1-3,105-30,-142 31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5:49:57.6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1100,'-1'0,"0"-1,1 1,-1 0,1-1,-1 1,1-1,-1 1,0-1,1 1,-1-1,1 1,0-1,-1 0,1 1,0-1,-1 1,1-1,0 0,-1 1,1-1,0 0,0 0,0 1,0-1,0-1,-3-23,3 21,-5-45,3 0,1-1,8-52,-4 86,0 2,2-1,0 0,0 1,2 0,-1 0,2 1,0-1,14-17,6-2,0 2,38-33,-52 53,0 0,0 1,1 1,0 0,1 1,0 1,0 0,1 1,-1 1,1 0,27-3,15 2,0 2,65 4,-56 1,858 17,-342-15,-311-5,-188-2,129-23,-138 15,200-41,-160 27,196-18,65 36,176-15,-411 5,220-18,-90 32,-21 1,307-33,-153 21,66 28,-304-9,111 9,-187-7,0-4,119-12,23-1,183-13,-249-3,36-3,-26 15,169-16,-243 22,138 7,102 24,-241-14,224 45,-221-31,120 9,-149-27,-28-2,92 15,-1 8,-77-16,0 3,-1 3,71 26,-37-5,134 32,-191-57,-2 2,41 21,5 1,-64-28,9 3,0 1,0 2,36 22,-58-31,0 1,-1-1,1 1,-1 0,0 1,-1-1,1 1,-1-1,3 9,17 26,8-4,-23-28,-1 0,0 1,0-1,0 2,-1-1,-1 0,0 1,0 0,-1 1,0-1,3 12,-4-2,0 0,-1 0,-1 0,-1 1,-1-1,-1 0,-4 23,4-40,1 0,-1 0,0 0,1 1,-2-2,1 1,0 0,0 0,-1-1,0 1,1-1,-1 0,0 0,0 0,0 0,-6 2,-6 3,-1-1,-22 6,15-6,-77 26,1 5,-117 60,134-57,-2-4,-153 45,-184 20,-262 33,-3-39,441-72,-734 59,306-56,314-28,-362 3,486 7,-219 2,-1061-10,1216 9,9-1,141-7,-622-13,205-35,292 23,144 14,84 5,1-2,-79-22,-60-10,59 15,20 5,-167-9,75 0,65 7,90 15,3 1,-52-2,55 5,-1-2,-64-15,32 5,51 10,-1-1,1-1,1-1,-1 0,1-1,1-1,-1 0,2-1,-1-1,1-1,1 0,0-1,1 0,-15-19,12 14,11 13,-1 0,2 0,-1-1,1 0,0 1,0-2,0 1,1 0,0-1,0 1,1-1,-1 0,-1-11,-25-117,27 119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34:02.2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51,'352'-29,"-248"17,125 2,-101 11,-106-1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34:03.2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0,'8'1,"1"-1,-1 2,0-1,1 1,-1 0,0 1,0 0,-1 0,10 6,9 6,30 24,-11-7,-15-13,8 5,-1 1,45 41,-79-63,0-1,0 1,-1 0,1 0,-1 0,0 0,0 0,0 0,-1 1,1-1,-1 1,0-1,1 1,-2-1,1 1,0 0,-1 0,0-1,1 1,-2 0,1 0,0-1,-1 1,1 0,-2 3,-3 6,-1-1,0 0,0 0,-2 0,-12 16,-5 9,17-25,1-1,-1 0,-1 0,-16 16,7-12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34:04.1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948 0,'-5'0,"-22"0,-20 0,-24 0,-8 0,-13 0,-2 0,0 0,13 0,11 0,13 0,12 0,10 0,-3 5,1 0,7 5,4 0,6-1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34:05.2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203 1,'-5'0,"-1"1,1 0,-1 0,1 0,0 1,0 0,0 0,0 0,0 0,0 1,0 0,1 0,-1 0,1 1,0 0,-6 6,-5 7,1 1,-20 33,25-37,3-5,0 1,1 0,0 0,0 0,1 1,-4 13,7-19,1 0,-1 0,1 0,0 0,0 0,0-1,0 1,1 0,0 0,0 0,1-1,-1 1,1 0,0-1,0 0,0 1,4 3,7 11,2 0,1-1,0-1,1 0,20 14,101 65,-81-59,0 4,-39-30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34:12.8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1508 195,'-1'0,"1"0,0-1,0 1,0 0,0 0,-1-1,1 1,0 0,0-1,0 1,-1 0,1 0,0 0,-1-1,1 1,0 0,0 0,-1 0,1 0,0-1,-1 1,1 0,0 0,-1 0,1 0,0 0,-1 0,1 0,-1 0,1 0,0 0,-1 0,1 0,0 0,-1 0,1 1,0-1,-1 0,1 0,0 0,-1 1,-19 6,17-6,-206 91,-14 5,66-38,-225 96,113-14,232-124,-44 13,-14 5,94-35,-1 1,1-1,-1 1,1 0,-1 0,1 0,0-1,-1 1,1 0,0 1,0-1,-2 2,4-3,-1 1,0 0,1-1,-1 1,1 0,-1-1,1 1,0-1,-1 1,1-1,-1 1,1-1,0 1,0-1,-1 0,1 1,0-1,-1 0,1 1,0-1,0 0,0 0,-1 0,1 0,0 0,0 0,0 0,1 0,61 7,2-2,87-6,-67 0,217 10,-253-4,0 2,-1 2,0 3,52 19,-91-28,30 8,-39-11,0 0,0 0,1 0,-1 0,0 0,1 0,-1 0,0 0,0 0,1 0,-1 0,0 0,0-1,1 1,-1 0,0 0,0 0,1 0,-1-1,0 1,0 0,0 0,1-1,-1 1,0 0,0 0,0-1,0 1,0 0,0 0,0-1,0 1,1 0,-1-1,0 1,0 0,0-1,0 1,0 0,0 0,-1-1,1 1,0 0,0-1,0 1,0 0,0 0,0-1,-1 1,-5-20,-1 1,0 0,-2 1,-20-34,1 2,-70-131,-97-209,148 241,41 126,0 9,3 16,0 27,3-20,-9 123,-6-1,-5-1,-73 245,59-277,11-36,3 2,-20 103,36-147,-1 0,-1 0,-1-1,-11 26,-4 7,16-33,6-19,0 0,0 0,0 0,0 0,0-1,0 1,0 0,0 0,0 0,0 0,0 0,0 0,0 0,0 0,0 0,1 0,-1 0,0-1,0 1,0 0,0 0,0 0,0 0,0 0,0 0,0 0,0 0,0 0,0 0,0 0,1 0,-1 0,0 0,0 0,0 0,0 0,0 0,0 0,0 0,0 0,0 0,1 0,-1 0,0 0,0 0,0 0,0 0,0 0,0 0,0 0,0 0,0 0,0 0,0 0,1 0,-1 0,0 0,0 1,0-1,0 0,22-34,-9 14,32-43,4 2,2 3,74-66,-27 39,131-86,-108 96,-70 46,74-57,-113 74,0 0,-1-1,-1 0,0 0,15-27,-13 20,26-33,-4 7,10-9,-32 47,-12 8,0 0,0 1,1-1,-1 0,0 0,0 0,0 1,0-1,1 0,-1 0,0 0,0 1,0-1,0 0,0 0,0 1,0-1,1 0,-1 1,0-1,0 0,0 0,0 1,0-1,0 0,0 1,0-1,-1 0,1 0,0 1,0-1,0 0,0 0,0 1,0-1,0 0,-1 0,1 1,0-1,-7 19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34:15.4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777 229,'-194'170,"168"-148,-62 44,-3-4,-155 80,124-67,122-75,-1 0,1 0,-1 0,1 1,-1-1,1 0,-1 0,1 0,-1 1,1-1,0 0,-1 1,1-1,-1 0,1 1,0-1,-1 0,1 1,0-1,0 1,-1-1,1 1,0-1,0 1,0-1,-1 1,1-1,0 1,0-1,0 1,0-1,0 1,0-1,0 1,0 0,24 8,38 1,0-2,118-2,-114-6,57-1,-51-1,96 10,-39 13,-108-12,-33-19,-16-17,2-2,1-1,-29-44,22 29,-212-320,112 162,89 143,43 60,-1 0,1-1,0 1,0 0,0-1,0 1,-1 0,1 0,0-1,0 1,-1 0,1 0,0 0,0 0,-1-1,1 1,0 0,-1 0,1 0,0 0,-1 0,1 0,0 0,-1 0,1 0,0 0,-1 0,1 0,0 0,-1 0,1 0,0 0,0 0,-1 0,1 0,0 0,-1 0,1 1,0-1,-1 0,1 0,-5 18,4 24,39 319,-16-181,61 509,-72-609,-10-80,-1 1,0 0,0-1,0 1,0 0,0-1,1 1,-1 0,0-1,0 1,1 0,-1-1,1 1,-1-1,0 1,1-1,-1 1,1-1,-1 1,1-1,0 1,-1-1,1 1,-1-1,2 1,-1-2,0 1,0 0,-1 0,1 0,0-1,0 1,-1 0,1-1,0 1,0-1,-1 1,1-1,0 1,-1-1,1 1,-1-1,1 0,0 0,22-38,13-36,-3 0,-3-3,-4 0,-3-2,13-92,-31 152,0-1,1 0,1 1,16-29,3-13,21-69,-42 120,0 0,0 0,1 1,1 0,0 0,0 1,1 0,13-13,2-1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51:59.3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0,'11'2,"0"0,-1 0,1 1,-1 0,0 1,20 9,9 4,6-2,-1-2,2-1,89 9,185-3,-104-8,-156-7,893 48,15-34,-907-15,-1 3,72 15,-33-5,-19-7,135-6,-120-4,155 4,253-6,-398-4,0-5,131-33,-129 25,-81 16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59:52.5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54,'7'9,"0"1,-1 0,0 0,-1 0,0 1,0 0,-1 0,4 20,-1-9,12 44,-4 0,-2 1,-3 1,-3 0,-2 97,8 229,-2-48,-11-271,-1-72,1-1,0 1,0 0,0 0,0 0,0 0,1 0,-1 0,1-1,0 1,0 0,0 0,0-1,1 1,-1-1,1 1,-1-1,1 0,0 1,0-1,0 0,0 0,0 0,0-1,1 1,-1 0,1-1,-1 1,1-1,-1 0,1 0,4 1,16 5,0-1,0-1,0-1,34 1,98-4,-99-2,498-1,625-21,-693 18,-268 7,1559-2,-1569-14,-25 1,-147 13,-6 0,49-6,-68 4,1 0,-1-1,0-1,0 0,0 0,0-1,15-10,-6 3,-1-1,0-1,0 0,31-34,-47 43,0 1,-1-1,1 1,-1-1,0 0,0 0,-1 0,1 0,-1 0,1-10,-1-55,-2 47,-2-100,3-111,12 147,-6 57,1-43,-6-37,-22-178,18 249,2-59,-1-16,1 112,1-1,-1 1,0-1,0 1,0 0,0-1,0 1,0 0,0 0,-1 0,1 0,-1 0,1 0,-1 0,0 0,0 1,0-1,0 1,0-1,0 1,0 0,-1 0,1 0,0 0,-1 0,1 1,-1-1,1 0,-5 1,-9-2,1 1,-1 0,-25 3,30-1,-137 9,-209 6,27-3,42 0,187-13,-396 19,106-11,231-11,-166 17,14-1,-2048-14,2332 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6:59:54.9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676 226,'1'-1,"0"1,1 0,-1 0,0 0,0 0,1 0,-1 0,0 0,1 1,-1-1,0 0,0 1,0-1,1 1,-1-1,0 1,0 0,0-1,0 1,0 0,0 0,0 0,0-1,0 1,-1 0,1 0,0 1,-1-1,1 0,0 0,0 2,-1-1,0 0,0 0,-1 0,1 0,0 0,-1 0,0 0,1 0,-1 0,0-1,0 1,0 0,0 0,0-1,0 1,-1-1,1 1,0-1,-1 1,-2 1,-47 37,-1-2,-69 37,-123 53,211-112,-44 18,44-20,-37 20,70-34,-1 0,1 0,-1 0,1 1,0-1,-1 0,1 0,-1 0,1 1,0-1,-1 0,1 0,0 1,0-1,-1 0,1 1,0-1,-1 0,1 1,0-1,0 1,0-1,-1 0,1 1,0-1,0 1,0-1,0 0,0 1,0-1,0 1,0-1,0 1,0-1,0 0,0 1,0-1,0 1,0-1,1 1,-1-1,0 0,0 1,0-1,1 0,-1 1,0-1,1 0,-1 1,0-1,0 0,1 1,-1-1,0 0,1 0,-1 1,1-1,-1 0,0 0,1 0,34 14,-26-11,468 146,-380-125,107 42,-199-64,17 6,-16-9,-9-8,-120-142,84 107,2-1,-37-58,18 0,-50-131,31 64,68 153,-1 2,-1-1,-17-23,26 39,0 0,0 0,0 0,0 0,1 1,-1-1,0 0,0 0,0 0,0 0,0 0,0 0,0 1,0-1,0 0,0 0,0 0,0 0,0 0,0 1,0-1,-1 0,1 0,0 0,0 0,0 0,0 0,0 0,0 1,0-1,0 0,0 0,0 0,-1 0,1 0,0 0,0 0,0 0,0 0,0 0,0 1,0-1,-1 0,1 0,0 0,0 0,0 0,0 0,0 0,-1 0,1 0,0 0,0 0,0 0,0 0,0 0,0-1,-1 1,1 0,0 0,0 0,0 0,0 0,0 0,0 0,0 0,-1 0,1 0,0-1,-3 26,0 0,2 0,3 37,-1-5,2 223,-3 295,-12-477,7-72,2 0,-1 33,4-57,0-1,0 0,0 0,0 0,0 0,0 1,0-1,0 0,1 0,-1 0,0 0,1 0,-1 0,1 1,-1-1,1 0,0 0,-1-1,1 1,0 0,-1 0,1 0,0 0,1 0,0 0,-1-1,0 0,0 0,1 0,-1 0,0 0,1 0,-1 0,0-1,0 1,0 0,1-1,-1 1,0-1,0 1,0-1,0 0,2 0,5-5,-1 0,1-1,-1 1,11-14,48-69,-3-3,79-156,-116 192,27-90,-19 49,-4-9,-23 81,4-17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03:42.3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753 525,'-5'1,"-1"1,1-1,0 1,0 0,0 0,1 0,-1 1,0 0,1 0,-6 4,-9 6,-38 24,1 3,2 3,-78 77,-122 175,205-237,27-34,-21 31,43-54,-1 0,0 0,0 0,1 0,-1 0,0 0,1 0,-1 0,1 1,0-1,-1 0,1 0,0 0,0 1,0-1,0 0,0 0,0 1,0-1,0 0,0 1,0-1,1 2,1-2,-1 1,0 0,1-1,0 1,-1-1,1 0,0 0,-1 1,1-1,0 0,0 0,0-1,4 2,27 8,1-1,1-2,-1-1,38 0,-14 0,470 29,-521-35,0 0,0 0,1-1,-1-1,0 1,12-5,-18 6,0-1,0 1,0-1,0 1,0-1,0 0,0 1,0-1,0 0,-1 0,1 0,0 0,0 0,-1 0,1 0,-1 0,1 0,-1 0,1 0,-1 0,1 0,-1 0,0-1,0 1,0 0,1 0,-1 0,0-1,-1 1,1 0,0 0,0 0,0-1,-1 1,1 0,0 0,-1 0,1 0,-1 0,0 0,1 0,-1 0,0 0,0 0,0-1,-44-56,32 44,1-1,1-1,-12-20,-18-56,-51-165,34 86,22 64,22 59,-3 1,-1 0,-31-54,4 40,35 51,2 0,-1-1,2 0,-1-1,2 0,-6-13,-4-24,13 36,-1 0,0 0,-1 1,0-1,-13-20,17 32,1 1,0 0,0 0,0 0,0 0,-1 0,1 0,0 0,0 0,0 0,-1 0,1 0,0 0,0 0,0 0,-1 0,1 0,0 0,0 0,0 0,-1 0,1 0,0 0,0 0,0 1,-1-1,1 0,0 0,0 0,0 0,0 0,0 1,-1-1,1 0,0 0,0 0,0 0,0 1,0-1,0 0,0 0,0 0,0 1,0-1,0 0,0 0,-1 0,1 1,0-1,1 0,-1 0,0 0,0 1,0-1,0 0,0 0,0 0,0 1,-3 17,-9 280,6-100,-12 72,-80 397,90-625,2 1,2-1,1 47,2-88,1 0,0 0,0 0,0 0,0 0,0 0,0 0,0 0,0 0,0 0,1 0,-1 0,0 0,0 0,1 0,-1 0,1 0,-1 0,1 0,0-1,-1 1,1 0,0 0,-1 0,1-1,1 2,0-3,0 1,-1-1,1 1,0-1,0 0,-1 1,1-1,0 0,-1 0,1-1,-1 1,1 0,-1 0,0-1,1 1,0-3,37-41,-2-3,50-84,-46 69,304-419,-155 228,-165 215,-2-1,-1-1,26-68,-44 100,15-53,-15 47,0 0,2 0,8-18,-5 4,-8 28,-1 1,0 0,0 0,0 0,0-1,0 1,0 0,0 0,0 0,0-1,0 1,0 0,0 0,0 0,0-1,0 1,0 0,-1 0,1 0,0-1,0 1,0 0,0 0,0 0,0 0,0-1,-1 1,1 0,0 0,0 0,0 0,0 0,-1-1,1 1,0 0,0 0,0 0,-1 0,-13 10,-116 122,104-103,2 2,-38 60,58-85,-1-1,1 0,-1 0,0 0,0 0,-1-1,0 1,1-1,-10 4,-17 13,-13 8,-7 6,40-24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B160FAA-DD47-4001-89A9-5757088C669D}"/>
              </a:ext>
            </a:extLst>
          </p:cNvPr>
          <p:cNvSpPr/>
          <p:nvPr userDrawn="1"/>
        </p:nvSpPr>
        <p:spPr>
          <a:xfrm>
            <a:off x="0" y="0"/>
            <a:ext cx="9906000" cy="540000"/>
          </a:xfrm>
          <a:prstGeom prst="rect">
            <a:avLst/>
          </a:prstGeom>
          <a:solidFill>
            <a:srgbClr val="E7DE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FE1636F-E898-4F31-BFDA-5F73D604DA21}"/>
              </a:ext>
            </a:extLst>
          </p:cNvPr>
          <p:cNvSpPr/>
          <p:nvPr userDrawn="1"/>
        </p:nvSpPr>
        <p:spPr>
          <a:xfrm rot="16200000">
            <a:off x="-900195" y="896474"/>
            <a:ext cx="2340390" cy="540000"/>
          </a:xfrm>
          <a:prstGeom prst="rect">
            <a:avLst/>
          </a:prstGeom>
          <a:solidFill>
            <a:srgbClr val="E7DE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FAA6BA8-5F00-4EAF-8B33-EF7735410E77}"/>
              </a:ext>
            </a:extLst>
          </p:cNvPr>
          <p:cNvSpPr/>
          <p:nvPr userDrawn="1"/>
        </p:nvSpPr>
        <p:spPr>
          <a:xfrm>
            <a:off x="0" y="6317999"/>
            <a:ext cx="9906000" cy="540000"/>
          </a:xfrm>
          <a:prstGeom prst="rect">
            <a:avLst/>
          </a:prstGeom>
          <a:solidFill>
            <a:srgbClr val="304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2C89029-068E-4CA0-9ED6-45A9AD95B5A5}"/>
              </a:ext>
            </a:extLst>
          </p:cNvPr>
          <p:cNvSpPr/>
          <p:nvPr userDrawn="1"/>
        </p:nvSpPr>
        <p:spPr>
          <a:xfrm rot="16200000">
            <a:off x="8465808" y="900192"/>
            <a:ext cx="2340384" cy="540000"/>
          </a:xfrm>
          <a:prstGeom prst="rect">
            <a:avLst/>
          </a:prstGeom>
          <a:solidFill>
            <a:srgbClr val="E7DE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7799551-86BE-45B9-BD55-91610742089B}"/>
              </a:ext>
            </a:extLst>
          </p:cNvPr>
          <p:cNvSpPr/>
          <p:nvPr userDrawn="1"/>
        </p:nvSpPr>
        <p:spPr>
          <a:xfrm rot="16200000">
            <a:off x="-900194" y="5421526"/>
            <a:ext cx="2340390" cy="540000"/>
          </a:xfrm>
          <a:prstGeom prst="rect">
            <a:avLst/>
          </a:prstGeom>
          <a:solidFill>
            <a:srgbClr val="304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5B32757-50A2-495E-9E32-7C290EB62F65}"/>
              </a:ext>
            </a:extLst>
          </p:cNvPr>
          <p:cNvSpPr/>
          <p:nvPr userDrawn="1"/>
        </p:nvSpPr>
        <p:spPr>
          <a:xfrm rot="16200000">
            <a:off x="8467357" y="5417807"/>
            <a:ext cx="2340384" cy="540000"/>
          </a:xfrm>
          <a:prstGeom prst="rect">
            <a:avLst/>
          </a:prstGeom>
          <a:solidFill>
            <a:srgbClr val="304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D9308D0-AA05-41B9-91D8-582690C328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52" t="1474" r="308" b="736"/>
          <a:stretch/>
        </p:blipFill>
        <p:spPr>
          <a:xfrm>
            <a:off x="8736678" y="78655"/>
            <a:ext cx="1088289" cy="34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6511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AB0E804-B305-46EA-B8AF-49C43D4564A7}"/>
              </a:ext>
            </a:extLst>
          </p:cNvPr>
          <p:cNvGrpSpPr/>
          <p:nvPr userDrawn="1"/>
        </p:nvGrpSpPr>
        <p:grpSpPr>
          <a:xfrm>
            <a:off x="2805647" y="1033669"/>
            <a:ext cx="4308896" cy="2968186"/>
            <a:chOff x="1375576" y="941752"/>
            <a:chExt cx="2910328" cy="199583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3A68958-B89E-4B83-8938-98FD922774A5}"/>
                </a:ext>
              </a:extLst>
            </p:cNvPr>
            <p:cNvSpPr/>
            <p:nvPr userDrawn="1"/>
          </p:nvSpPr>
          <p:spPr>
            <a:xfrm>
              <a:off x="1375576" y="941752"/>
              <a:ext cx="540000" cy="330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48E891C-7A3A-40C0-BB2F-C4687CDE30BB}"/>
                </a:ext>
              </a:extLst>
            </p:cNvPr>
            <p:cNvSpPr/>
            <p:nvPr userDrawn="1"/>
          </p:nvSpPr>
          <p:spPr>
            <a:xfrm>
              <a:off x="1598212" y="2544417"/>
              <a:ext cx="2687692" cy="3931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4CCC634-EA46-43DC-8416-3D2275050718}"/>
              </a:ext>
            </a:extLst>
          </p:cNvPr>
          <p:cNvSpPr txBox="1"/>
          <p:nvPr userDrawn="1"/>
        </p:nvSpPr>
        <p:spPr>
          <a:xfrm>
            <a:off x="2367195" y="1404468"/>
            <a:ext cx="5171609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400" b="1"/>
              <a:t>본 강의자료는 교수님의 원활한 강의를 돕기 위해 </a:t>
            </a:r>
            <a:endParaRPr lang="en-US" altLang="ko-KR" sz="1400" b="1"/>
          </a:p>
          <a:p>
            <a:r>
              <a:rPr lang="en-US" altLang="ko-KR" sz="1400" b="1"/>
              <a:t>   </a:t>
            </a:r>
            <a:r>
              <a:rPr lang="ko-KR" altLang="en-US" sz="1400" b="1"/>
              <a:t>출판사와 저자의 노력으로 만들어진 보조 자료입니다</a:t>
            </a:r>
            <a:r>
              <a:rPr lang="en-US" altLang="ko-KR" sz="1400" b="1"/>
              <a:t>.</a:t>
            </a:r>
          </a:p>
          <a:p>
            <a:endParaRPr lang="en-US" altLang="ko-KR" sz="1400" b="1"/>
          </a:p>
          <a:p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400" b="1"/>
              <a:t>강의자료는 교재의 핵심적인 내용만 담고 있어 </a:t>
            </a:r>
            <a:endParaRPr lang="en-US" altLang="ko-KR" sz="1400" b="1"/>
          </a:p>
          <a:p>
            <a:r>
              <a:rPr lang="en-US" altLang="ko-KR" sz="1400" b="1"/>
              <a:t>   </a:t>
            </a:r>
            <a:r>
              <a:rPr lang="ko-KR" altLang="en-US" sz="1400" b="1"/>
              <a:t>교재와 함께 사용할 때 학습에 더 큰 시너지 효과를 </a:t>
            </a:r>
            <a:endParaRPr lang="en-US" altLang="ko-KR" sz="1400" b="1"/>
          </a:p>
          <a:p>
            <a:r>
              <a:rPr lang="en-US" altLang="ko-KR" sz="1400" b="1"/>
              <a:t>   </a:t>
            </a:r>
            <a:r>
              <a:rPr lang="ko-KR" altLang="en-US" sz="1400" b="1"/>
              <a:t>얻을 수 있습니다</a:t>
            </a:r>
            <a:r>
              <a:rPr lang="en-US" altLang="ko-KR" sz="1400" b="1"/>
              <a:t>.</a:t>
            </a:r>
          </a:p>
          <a:p>
            <a:endParaRPr lang="en-US" altLang="ko-KR" sz="1400" b="1"/>
          </a:p>
          <a:p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400" b="1"/>
              <a:t>특히 본문 예제</a:t>
            </a:r>
            <a:r>
              <a:rPr lang="en-US" altLang="ko-KR" sz="1400" b="1"/>
              <a:t>, </a:t>
            </a:r>
            <a:r>
              <a:rPr lang="ko-KR" altLang="en-US" sz="1400" b="1"/>
              <a:t>연습문제 등을 각종 시험에 활용한다면 </a:t>
            </a:r>
            <a:endParaRPr lang="en-US" altLang="ko-KR" sz="1400" b="1"/>
          </a:p>
          <a:p>
            <a:r>
              <a:rPr lang="en-US" altLang="ko-KR" sz="1400" b="1"/>
              <a:t>   </a:t>
            </a:r>
            <a:r>
              <a:rPr lang="ko-KR" altLang="en-US" sz="1400" b="1"/>
              <a:t>학생들의 학업 성취도 향상에 큰 도움이 될 수 있습니다</a:t>
            </a:r>
            <a:r>
              <a:rPr lang="en-US" altLang="ko-KR" sz="1400" b="1"/>
              <a:t>.</a:t>
            </a:r>
          </a:p>
          <a:p>
            <a:endParaRPr lang="en-US" altLang="ko-KR" sz="1400" b="1"/>
          </a:p>
          <a:p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400" b="1"/>
              <a:t>교수님의 알찬 강의는 새로운 콘텐츠 개발과 출판 문화 발전에 </a:t>
            </a:r>
            <a:endParaRPr lang="en-US" altLang="ko-KR" sz="1400" b="1"/>
          </a:p>
          <a:p>
            <a:r>
              <a:rPr lang="en-US" altLang="ko-KR" sz="1400" b="1"/>
              <a:t>   </a:t>
            </a:r>
            <a:r>
              <a:rPr lang="ko-KR" altLang="en-US" sz="1400" b="1"/>
              <a:t>큰 힘이 되고 있습니다</a:t>
            </a:r>
            <a:r>
              <a:rPr lang="en-US" altLang="ko-KR" sz="1400" b="1"/>
              <a:t>.</a:t>
            </a:r>
          </a:p>
          <a:p>
            <a:endParaRPr lang="en-US" altLang="ko-KR" sz="1400" b="1"/>
          </a:p>
          <a:p>
            <a:r>
              <a:rPr lang="ko-KR" altLang="en-US" sz="1400" b="1"/>
              <a:t>   감사합니다</a:t>
            </a:r>
            <a:r>
              <a:rPr lang="en-US" altLang="ko-KR" sz="1400" b="1"/>
              <a:t>.</a:t>
            </a:r>
            <a:endParaRPr lang="ko-KR" altLang="en-US" sz="1400" b="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87839CB-AA26-4535-8446-021E801BBCC6}"/>
              </a:ext>
            </a:extLst>
          </p:cNvPr>
          <p:cNvSpPr/>
          <p:nvPr userDrawn="1"/>
        </p:nvSpPr>
        <p:spPr>
          <a:xfrm>
            <a:off x="0" y="0"/>
            <a:ext cx="9906000" cy="540000"/>
          </a:xfrm>
          <a:prstGeom prst="rect">
            <a:avLst/>
          </a:prstGeom>
          <a:solidFill>
            <a:srgbClr val="E7DE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DD7C11-91BE-4105-9DB7-223DBB192976}"/>
              </a:ext>
            </a:extLst>
          </p:cNvPr>
          <p:cNvSpPr/>
          <p:nvPr userDrawn="1"/>
        </p:nvSpPr>
        <p:spPr>
          <a:xfrm rot="16200000">
            <a:off x="-900195" y="896474"/>
            <a:ext cx="2340390" cy="540000"/>
          </a:xfrm>
          <a:prstGeom prst="rect">
            <a:avLst/>
          </a:prstGeom>
          <a:solidFill>
            <a:srgbClr val="E7DE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351851B-F11B-4D29-8C88-2407FC1A01D1}"/>
              </a:ext>
            </a:extLst>
          </p:cNvPr>
          <p:cNvSpPr/>
          <p:nvPr userDrawn="1"/>
        </p:nvSpPr>
        <p:spPr>
          <a:xfrm>
            <a:off x="0" y="6317999"/>
            <a:ext cx="9906000" cy="540000"/>
          </a:xfrm>
          <a:prstGeom prst="rect">
            <a:avLst/>
          </a:prstGeom>
          <a:solidFill>
            <a:srgbClr val="304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42F0E9-E93D-4070-86CD-13B2CB204188}"/>
              </a:ext>
            </a:extLst>
          </p:cNvPr>
          <p:cNvSpPr/>
          <p:nvPr userDrawn="1"/>
        </p:nvSpPr>
        <p:spPr>
          <a:xfrm rot="16200000">
            <a:off x="8465808" y="900192"/>
            <a:ext cx="2340384" cy="540000"/>
          </a:xfrm>
          <a:prstGeom prst="rect">
            <a:avLst/>
          </a:prstGeom>
          <a:solidFill>
            <a:srgbClr val="E7DE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947D90D-D5B2-4761-B462-6BB1F0096316}"/>
              </a:ext>
            </a:extLst>
          </p:cNvPr>
          <p:cNvSpPr/>
          <p:nvPr userDrawn="1"/>
        </p:nvSpPr>
        <p:spPr>
          <a:xfrm rot="16200000">
            <a:off x="-900194" y="5421526"/>
            <a:ext cx="2340390" cy="540000"/>
          </a:xfrm>
          <a:prstGeom prst="rect">
            <a:avLst/>
          </a:prstGeom>
          <a:solidFill>
            <a:srgbClr val="304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0671F5-3DCF-46DF-BE3E-BC8225D25A45}"/>
              </a:ext>
            </a:extLst>
          </p:cNvPr>
          <p:cNvSpPr/>
          <p:nvPr userDrawn="1"/>
        </p:nvSpPr>
        <p:spPr>
          <a:xfrm rot="16200000">
            <a:off x="8467357" y="5417807"/>
            <a:ext cx="2340384" cy="540000"/>
          </a:xfrm>
          <a:prstGeom prst="rect">
            <a:avLst/>
          </a:prstGeom>
          <a:solidFill>
            <a:srgbClr val="304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8E35AC1-EE3E-475D-B420-53503580AC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52" t="1474" r="308" b="736"/>
          <a:stretch/>
        </p:blipFill>
        <p:spPr>
          <a:xfrm>
            <a:off x="3670616" y="5249491"/>
            <a:ext cx="2564767" cy="81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48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DE6760-EFA7-4D96-BAE5-A10EF1859A17}"/>
              </a:ext>
            </a:extLst>
          </p:cNvPr>
          <p:cNvSpPr/>
          <p:nvPr userDrawn="1"/>
        </p:nvSpPr>
        <p:spPr>
          <a:xfrm>
            <a:off x="0" y="-1"/>
            <a:ext cx="9906000" cy="3428999"/>
          </a:xfrm>
          <a:prstGeom prst="rect">
            <a:avLst/>
          </a:prstGeom>
          <a:solidFill>
            <a:srgbClr val="E7DE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E28FA80-D47A-4003-8600-7599C4B9F8E2}"/>
              </a:ext>
            </a:extLst>
          </p:cNvPr>
          <p:cNvSpPr/>
          <p:nvPr userDrawn="1"/>
        </p:nvSpPr>
        <p:spPr>
          <a:xfrm>
            <a:off x="0" y="3429000"/>
            <a:ext cx="9906000" cy="3429000"/>
          </a:xfrm>
          <a:prstGeom prst="rect">
            <a:avLst/>
          </a:prstGeom>
          <a:solidFill>
            <a:srgbClr val="304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210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9892DACE-2015-4DAC-83DA-B064336D59AA}"/>
              </a:ext>
            </a:extLst>
          </p:cNvPr>
          <p:cNvSpPr/>
          <p:nvPr userDrawn="1"/>
        </p:nvSpPr>
        <p:spPr>
          <a:xfrm rot="10800000">
            <a:off x="1170194" y="6318000"/>
            <a:ext cx="2340390" cy="540000"/>
          </a:xfrm>
          <a:prstGeom prst="rect">
            <a:avLst/>
          </a:prstGeom>
          <a:solidFill>
            <a:srgbClr val="EFE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2CF8231-08AE-4096-8F5F-46A0B18EAB18}"/>
              </a:ext>
            </a:extLst>
          </p:cNvPr>
          <p:cNvSpPr/>
          <p:nvPr userDrawn="1"/>
        </p:nvSpPr>
        <p:spPr>
          <a:xfrm rot="10800000">
            <a:off x="1068226" y="2"/>
            <a:ext cx="2340390" cy="540000"/>
          </a:xfrm>
          <a:prstGeom prst="rect">
            <a:avLst/>
          </a:prstGeom>
          <a:solidFill>
            <a:srgbClr val="EFE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3335A6E-62CD-4F98-B8A7-45E58CEDB887}"/>
              </a:ext>
            </a:extLst>
          </p:cNvPr>
          <p:cNvSpPr/>
          <p:nvPr userDrawn="1"/>
        </p:nvSpPr>
        <p:spPr>
          <a:xfrm rot="16200000">
            <a:off x="-3159000" y="3159000"/>
            <a:ext cx="6858000" cy="540000"/>
          </a:xfrm>
          <a:prstGeom prst="rect">
            <a:avLst/>
          </a:prstGeom>
          <a:solidFill>
            <a:srgbClr val="E7DE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96ADD0-EB0E-438D-99B1-FEE55FFB1EC5}"/>
              </a:ext>
            </a:extLst>
          </p:cNvPr>
          <p:cNvSpPr/>
          <p:nvPr userDrawn="1"/>
        </p:nvSpPr>
        <p:spPr>
          <a:xfrm rot="10800000">
            <a:off x="-1" y="2"/>
            <a:ext cx="2340390" cy="540000"/>
          </a:xfrm>
          <a:prstGeom prst="rect">
            <a:avLst/>
          </a:prstGeom>
          <a:solidFill>
            <a:srgbClr val="E7DE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5E8FE00-0427-48D6-9C61-62DFC445EA6F}"/>
              </a:ext>
            </a:extLst>
          </p:cNvPr>
          <p:cNvSpPr/>
          <p:nvPr userDrawn="1"/>
        </p:nvSpPr>
        <p:spPr>
          <a:xfrm rot="10800000">
            <a:off x="-1" y="6317999"/>
            <a:ext cx="2340390" cy="540000"/>
          </a:xfrm>
          <a:prstGeom prst="rect">
            <a:avLst/>
          </a:prstGeom>
          <a:solidFill>
            <a:srgbClr val="E7DE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7D73019-B6D5-4D78-A415-20A51F226D66}"/>
              </a:ext>
            </a:extLst>
          </p:cNvPr>
          <p:cNvSpPr/>
          <p:nvPr userDrawn="1"/>
        </p:nvSpPr>
        <p:spPr>
          <a:xfrm rot="16200000">
            <a:off x="6207000" y="3159000"/>
            <a:ext cx="6858000" cy="540000"/>
          </a:xfrm>
          <a:prstGeom prst="rect">
            <a:avLst/>
          </a:prstGeom>
          <a:solidFill>
            <a:srgbClr val="304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ABDAAA-DCAC-4CC5-877A-E3854DD7E6E9}"/>
              </a:ext>
            </a:extLst>
          </p:cNvPr>
          <p:cNvSpPr/>
          <p:nvPr userDrawn="1"/>
        </p:nvSpPr>
        <p:spPr>
          <a:xfrm rot="10800000">
            <a:off x="6497383" y="1"/>
            <a:ext cx="2340390" cy="540000"/>
          </a:xfrm>
          <a:prstGeom prst="rect">
            <a:avLst/>
          </a:prstGeom>
          <a:solidFill>
            <a:srgbClr val="7E8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931B0A1-087C-453A-9889-4329B5422744}"/>
              </a:ext>
            </a:extLst>
          </p:cNvPr>
          <p:cNvSpPr/>
          <p:nvPr userDrawn="1"/>
        </p:nvSpPr>
        <p:spPr>
          <a:xfrm rot="10800000">
            <a:off x="7565610" y="1"/>
            <a:ext cx="2340390" cy="540000"/>
          </a:xfrm>
          <a:prstGeom prst="rect">
            <a:avLst/>
          </a:prstGeom>
          <a:solidFill>
            <a:srgbClr val="304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85551E2-2BBD-4617-BE18-9AB4F38CD22E}"/>
              </a:ext>
            </a:extLst>
          </p:cNvPr>
          <p:cNvSpPr/>
          <p:nvPr userDrawn="1"/>
        </p:nvSpPr>
        <p:spPr>
          <a:xfrm rot="10800000">
            <a:off x="6497383" y="6317999"/>
            <a:ext cx="2340390" cy="540000"/>
          </a:xfrm>
          <a:prstGeom prst="rect">
            <a:avLst/>
          </a:prstGeom>
          <a:solidFill>
            <a:srgbClr val="7E8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FB0BDC-3D45-40F3-93A3-D1D593D95953}"/>
              </a:ext>
            </a:extLst>
          </p:cNvPr>
          <p:cNvSpPr/>
          <p:nvPr userDrawn="1"/>
        </p:nvSpPr>
        <p:spPr>
          <a:xfrm rot="10800000">
            <a:off x="7565610" y="6317999"/>
            <a:ext cx="2340390" cy="540000"/>
          </a:xfrm>
          <a:prstGeom prst="rect">
            <a:avLst/>
          </a:prstGeom>
          <a:solidFill>
            <a:srgbClr val="304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6A58D4-CFB6-4BBF-AF1F-5C773D9A28E7}"/>
              </a:ext>
            </a:extLst>
          </p:cNvPr>
          <p:cNvSpPr txBox="1"/>
          <p:nvPr userDrawn="1"/>
        </p:nvSpPr>
        <p:spPr>
          <a:xfrm>
            <a:off x="3228953" y="979425"/>
            <a:ext cx="2699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04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C H A P T E R</a:t>
            </a:r>
            <a:endParaRPr lang="ko-KR" altLang="en-US" sz="2800" b="1" dirty="0">
              <a:solidFill>
                <a:srgbClr val="30475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37163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E76968E-9610-4D28-85AA-17F6EC686E9E}"/>
              </a:ext>
            </a:extLst>
          </p:cNvPr>
          <p:cNvSpPr/>
          <p:nvPr userDrawn="1"/>
        </p:nvSpPr>
        <p:spPr>
          <a:xfrm>
            <a:off x="8556000" y="756460"/>
            <a:ext cx="450000" cy="143540"/>
          </a:xfrm>
          <a:prstGeom prst="rect">
            <a:avLst/>
          </a:prstGeom>
          <a:solidFill>
            <a:srgbClr val="E7DE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C53EB81-E9DF-4179-8A51-5A0BD25C83F0}"/>
              </a:ext>
            </a:extLst>
          </p:cNvPr>
          <p:cNvSpPr/>
          <p:nvPr userDrawn="1"/>
        </p:nvSpPr>
        <p:spPr>
          <a:xfrm rot="10800000">
            <a:off x="0" y="756458"/>
            <a:ext cx="8556000" cy="143540"/>
          </a:xfrm>
          <a:prstGeom prst="rect">
            <a:avLst/>
          </a:prstGeom>
          <a:solidFill>
            <a:srgbClr val="EFE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AD252A-EA5B-4C1A-9040-B3A40EE9EEB2}"/>
              </a:ext>
            </a:extLst>
          </p:cNvPr>
          <p:cNvSpPr/>
          <p:nvPr userDrawn="1"/>
        </p:nvSpPr>
        <p:spPr>
          <a:xfrm rot="10800000">
            <a:off x="9006000" y="756455"/>
            <a:ext cx="450000" cy="143540"/>
          </a:xfrm>
          <a:prstGeom prst="rect">
            <a:avLst/>
          </a:prstGeom>
          <a:solidFill>
            <a:srgbClr val="7E8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5C52F2-9F9A-440F-9016-C7AB3A234A94}"/>
              </a:ext>
            </a:extLst>
          </p:cNvPr>
          <p:cNvSpPr/>
          <p:nvPr userDrawn="1"/>
        </p:nvSpPr>
        <p:spPr>
          <a:xfrm rot="10800000">
            <a:off x="9456000" y="756455"/>
            <a:ext cx="450000" cy="143540"/>
          </a:xfrm>
          <a:prstGeom prst="rect">
            <a:avLst/>
          </a:prstGeom>
          <a:solidFill>
            <a:srgbClr val="304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2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184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4" r:id="rId3"/>
    <p:sldLayoutId id="2147483665" r:id="rId4"/>
    <p:sldLayoutId id="2147483666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12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customXml" Target="../ink/ink8.xml"/><Relationship Id="rId5" Type="http://schemas.openxmlformats.org/officeDocument/2006/relationships/customXml" Target="../ink/ink5.xml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customXml" Target="../ink/ink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customXml" Target="../ink/ink10.xml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customXml" Target="../ink/ink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customXml" Target="../ink/ink14.xml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customXml" Target="../ink/ink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customXml" Target="../ink/ink22.xml"/><Relationship Id="rId18" Type="http://schemas.openxmlformats.org/officeDocument/2006/relationships/image" Target="../media/image49.png"/><Relationship Id="rId3" Type="http://schemas.openxmlformats.org/officeDocument/2006/relationships/customXml" Target="../ink/ink17.xml"/><Relationship Id="rId7" Type="http://schemas.openxmlformats.org/officeDocument/2006/relationships/customXml" Target="../ink/ink19.xml"/><Relationship Id="rId12" Type="http://schemas.openxmlformats.org/officeDocument/2006/relationships/image" Target="../media/image46.png"/><Relationship Id="rId17" Type="http://schemas.openxmlformats.org/officeDocument/2006/relationships/customXml" Target="../ink/ink24.xml"/><Relationship Id="rId2" Type="http://schemas.openxmlformats.org/officeDocument/2006/relationships/image" Target="../media/image41.png"/><Relationship Id="rId16" Type="http://schemas.openxmlformats.org/officeDocument/2006/relationships/image" Target="../media/image48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customXml" Target="../ink/ink21.xml"/><Relationship Id="rId5" Type="http://schemas.openxmlformats.org/officeDocument/2006/relationships/customXml" Target="../ink/ink18.xml"/><Relationship Id="rId15" Type="http://schemas.openxmlformats.org/officeDocument/2006/relationships/customXml" Target="../ink/ink23.xml"/><Relationship Id="rId10" Type="http://schemas.openxmlformats.org/officeDocument/2006/relationships/image" Target="../media/image45.png"/><Relationship Id="rId19" Type="http://schemas.openxmlformats.org/officeDocument/2006/relationships/customXml" Target="../ink/ink25.xml"/><Relationship Id="rId4" Type="http://schemas.openxmlformats.org/officeDocument/2006/relationships/image" Target="../media/image42.png"/><Relationship Id="rId9" Type="http://schemas.openxmlformats.org/officeDocument/2006/relationships/customXml" Target="../ink/ink20.xml"/><Relationship Id="rId1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1.xml"/><Relationship Id="rId18" Type="http://schemas.openxmlformats.org/officeDocument/2006/relationships/image" Target="../media/image61.png"/><Relationship Id="rId26" Type="http://schemas.openxmlformats.org/officeDocument/2006/relationships/image" Target="../media/image65.png"/><Relationship Id="rId39" Type="http://schemas.openxmlformats.org/officeDocument/2006/relationships/customXml" Target="../ink/ink44.xml"/><Relationship Id="rId21" Type="http://schemas.openxmlformats.org/officeDocument/2006/relationships/customXml" Target="../ink/ink35.xml"/><Relationship Id="rId34" Type="http://schemas.openxmlformats.org/officeDocument/2006/relationships/image" Target="../media/image69.png"/><Relationship Id="rId42" Type="http://schemas.openxmlformats.org/officeDocument/2006/relationships/image" Target="../media/image73.png"/><Relationship Id="rId47" Type="http://schemas.openxmlformats.org/officeDocument/2006/relationships/customXml" Target="../ink/ink48.xml"/><Relationship Id="rId50" Type="http://schemas.openxmlformats.org/officeDocument/2006/relationships/image" Target="../media/image77.png"/><Relationship Id="rId55" Type="http://schemas.openxmlformats.org/officeDocument/2006/relationships/customXml" Target="../ink/ink52.xml"/><Relationship Id="rId63" Type="http://schemas.openxmlformats.org/officeDocument/2006/relationships/customXml" Target="../ink/ink56.xml"/><Relationship Id="rId7" Type="http://schemas.openxmlformats.org/officeDocument/2006/relationships/customXml" Target="../ink/ink28.xml"/><Relationship Id="rId2" Type="http://schemas.openxmlformats.org/officeDocument/2006/relationships/image" Target="../media/image53.png"/><Relationship Id="rId16" Type="http://schemas.openxmlformats.org/officeDocument/2006/relationships/image" Target="../media/image60.png"/><Relationship Id="rId29" Type="http://schemas.openxmlformats.org/officeDocument/2006/relationships/customXml" Target="../ink/ink39.xml"/><Relationship Id="rId11" Type="http://schemas.openxmlformats.org/officeDocument/2006/relationships/customXml" Target="../ink/ink30.xml"/><Relationship Id="rId24" Type="http://schemas.openxmlformats.org/officeDocument/2006/relationships/image" Target="../media/image64.png"/><Relationship Id="rId32" Type="http://schemas.openxmlformats.org/officeDocument/2006/relationships/image" Target="../media/image68.png"/><Relationship Id="rId37" Type="http://schemas.openxmlformats.org/officeDocument/2006/relationships/customXml" Target="../ink/ink43.xml"/><Relationship Id="rId40" Type="http://schemas.openxmlformats.org/officeDocument/2006/relationships/image" Target="../media/image72.png"/><Relationship Id="rId45" Type="http://schemas.openxmlformats.org/officeDocument/2006/relationships/customXml" Target="../ink/ink47.xml"/><Relationship Id="rId53" Type="http://schemas.openxmlformats.org/officeDocument/2006/relationships/customXml" Target="../ink/ink51.xml"/><Relationship Id="rId58" Type="http://schemas.openxmlformats.org/officeDocument/2006/relationships/image" Target="../media/image81.png"/><Relationship Id="rId5" Type="http://schemas.openxmlformats.org/officeDocument/2006/relationships/customXml" Target="../ink/ink27.xml"/><Relationship Id="rId61" Type="http://schemas.openxmlformats.org/officeDocument/2006/relationships/customXml" Target="../ink/ink55.xml"/><Relationship Id="rId19" Type="http://schemas.openxmlformats.org/officeDocument/2006/relationships/customXml" Target="../ink/ink34.xml"/><Relationship Id="rId14" Type="http://schemas.openxmlformats.org/officeDocument/2006/relationships/image" Target="../media/image59.png"/><Relationship Id="rId22" Type="http://schemas.openxmlformats.org/officeDocument/2006/relationships/image" Target="../media/image63.png"/><Relationship Id="rId27" Type="http://schemas.openxmlformats.org/officeDocument/2006/relationships/customXml" Target="../ink/ink38.xml"/><Relationship Id="rId30" Type="http://schemas.openxmlformats.org/officeDocument/2006/relationships/image" Target="../media/image67.png"/><Relationship Id="rId35" Type="http://schemas.openxmlformats.org/officeDocument/2006/relationships/customXml" Target="../ink/ink42.xml"/><Relationship Id="rId43" Type="http://schemas.openxmlformats.org/officeDocument/2006/relationships/customXml" Target="../ink/ink46.xml"/><Relationship Id="rId48" Type="http://schemas.openxmlformats.org/officeDocument/2006/relationships/image" Target="../media/image76.png"/><Relationship Id="rId56" Type="http://schemas.openxmlformats.org/officeDocument/2006/relationships/image" Target="../media/image80.png"/><Relationship Id="rId64" Type="http://schemas.openxmlformats.org/officeDocument/2006/relationships/image" Target="../media/image84.png"/><Relationship Id="rId8" Type="http://schemas.openxmlformats.org/officeDocument/2006/relationships/image" Target="../media/image56.png"/><Relationship Id="rId51" Type="http://schemas.openxmlformats.org/officeDocument/2006/relationships/customXml" Target="../ink/ink50.xml"/><Relationship Id="rId3" Type="http://schemas.openxmlformats.org/officeDocument/2006/relationships/customXml" Target="../ink/ink26.xml"/><Relationship Id="rId12" Type="http://schemas.openxmlformats.org/officeDocument/2006/relationships/image" Target="../media/image58.png"/><Relationship Id="rId17" Type="http://schemas.openxmlformats.org/officeDocument/2006/relationships/customXml" Target="../ink/ink33.xml"/><Relationship Id="rId25" Type="http://schemas.openxmlformats.org/officeDocument/2006/relationships/customXml" Target="../ink/ink37.xml"/><Relationship Id="rId33" Type="http://schemas.openxmlformats.org/officeDocument/2006/relationships/customXml" Target="../ink/ink41.xml"/><Relationship Id="rId38" Type="http://schemas.openxmlformats.org/officeDocument/2006/relationships/image" Target="../media/image71.png"/><Relationship Id="rId46" Type="http://schemas.openxmlformats.org/officeDocument/2006/relationships/image" Target="../media/image75.png"/><Relationship Id="rId59" Type="http://schemas.openxmlformats.org/officeDocument/2006/relationships/customXml" Target="../ink/ink54.xml"/><Relationship Id="rId20" Type="http://schemas.openxmlformats.org/officeDocument/2006/relationships/image" Target="../media/image62.png"/><Relationship Id="rId41" Type="http://schemas.openxmlformats.org/officeDocument/2006/relationships/customXml" Target="../ink/ink45.xml"/><Relationship Id="rId54" Type="http://schemas.openxmlformats.org/officeDocument/2006/relationships/image" Target="../media/image79.png"/><Relationship Id="rId6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5" Type="http://schemas.openxmlformats.org/officeDocument/2006/relationships/customXml" Target="../ink/ink32.xml"/><Relationship Id="rId23" Type="http://schemas.openxmlformats.org/officeDocument/2006/relationships/customXml" Target="../ink/ink36.xml"/><Relationship Id="rId28" Type="http://schemas.openxmlformats.org/officeDocument/2006/relationships/image" Target="../media/image66.png"/><Relationship Id="rId36" Type="http://schemas.openxmlformats.org/officeDocument/2006/relationships/image" Target="../media/image70.png"/><Relationship Id="rId49" Type="http://schemas.openxmlformats.org/officeDocument/2006/relationships/customXml" Target="../ink/ink49.xml"/><Relationship Id="rId57" Type="http://schemas.openxmlformats.org/officeDocument/2006/relationships/customXml" Target="../ink/ink53.xml"/><Relationship Id="rId10" Type="http://schemas.openxmlformats.org/officeDocument/2006/relationships/image" Target="../media/image57.png"/><Relationship Id="rId31" Type="http://schemas.openxmlformats.org/officeDocument/2006/relationships/customXml" Target="../ink/ink40.xml"/><Relationship Id="rId44" Type="http://schemas.openxmlformats.org/officeDocument/2006/relationships/image" Target="../media/image74.png"/><Relationship Id="rId52" Type="http://schemas.openxmlformats.org/officeDocument/2006/relationships/image" Target="../media/image78.png"/><Relationship Id="rId60" Type="http://schemas.openxmlformats.org/officeDocument/2006/relationships/image" Target="../media/image82.png"/><Relationship Id="rId4" Type="http://schemas.openxmlformats.org/officeDocument/2006/relationships/image" Target="../media/image54.png"/><Relationship Id="rId9" Type="http://schemas.openxmlformats.org/officeDocument/2006/relationships/customXml" Target="../ink/ink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0.png"/><Relationship Id="rId21" Type="http://schemas.openxmlformats.org/officeDocument/2006/relationships/customXml" Target="../ink/ink66.xml"/><Relationship Id="rId42" Type="http://schemas.openxmlformats.org/officeDocument/2006/relationships/image" Target="../media/image108.png"/><Relationship Id="rId47" Type="http://schemas.openxmlformats.org/officeDocument/2006/relationships/customXml" Target="../ink/ink79.xml"/><Relationship Id="rId63" Type="http://schemas.openxmlformats.org/officeDocument/2006/relationships/customXml" Target="../ink/ink87.xml"/><Relationship Id="rId68" Type="http://schemas.openxmlformats.org/officeDocument/2006/relationships/image" Target="../media/image121.png"/><Relationship Id="rId16" Type="http://schemas.openxmlformats.org/officeDocument/2006/relationships/image" Target="../media/image95.png"/><Relationship Id="rId11" Type="http://schemas.openxmlformats.org/officeDocument/2006/relationships/customXml" Target="../ink/ink61.xml"/><Relationship Id="rId32" Type="http://schemas.openxmlformats.org/officeDocument/2006/relationships/image" Target="../media/image103.png"/><Relationship Id="rId37" Type="http://schemas.openxmlformats.org/officeDocument/2006/relationships/customXml" Target="../ink/ink74.xml"/><Relationship Id="rId53" Type="http://schemas.openxmlformats.org/officeDocument/2006/relationships/customXml" Target="../ink/ink82.xml"/><Relationship Id="rId58" Type="http://schemas.openxmlformats.org/officeDocument/2006/relationships/image" Target="../media/image116.png"/><Relationship Id="rId74" Type="http://schemas.openxmlformats.org/officeDocument/2006/relationships/image" Target="../media/image124.png"/><Relationship Id="rId79" Type="http://schemas.openxmlformats.org/officeDocument/2006/relationships/customXml" Target="../ink/ink95.xml"/><Relationship Id="rId5" Type="http://schemas.openxmlformats.org/officeDocument/2006/relationships/customXml" Target="../ink/ink58.xml"/><Relationship Id="rId61" Type="http://schemas.openxmlformats.org/officeDocument/2006/relationships/customXml" Target="../ink/ink86.xml"/><Relationship Id="rId19" Type="http://schemas.openxmlformats.org/officeDocument/2006/relationships/customXml" Target="../ink/ink65.xml"/><Relationship Id="rId14" Type="http://schemas.openxmlformats.org/officeDocument/2006/relationships/image" Target="../media/image94.png"/><Relationship Id="rId22" Type="http://schemas.openxmlformats.org/officeDocument/2006/relationships/image" Target="../media/image98.png"/><Relationship Id="rId27" Type="http://schemas.openxmlformats.org/officeDocument/2006/relationships/customXml" Target="../ink/ink69.xml"/><Relationship Id="rId30" Type="http://schemas.openxmlformats.org/officeDocument/2006/relationships/image" Target="../media/image102.png"/><Relationship Id="rId35" Type="http://schemas.openxmlformats.org/officeDocument/2006/relationships/customXml" Target="../ink/ink73.xml"/><Relationship Id="rId43" Type="http://schemas.openxmlformats.org/officeDocument/2006/relationships/customXml" Target="../ink/ink77.xml"/><Relationship Id="rId48" Type="http://schemas.openxmlformats.org/officeDocument/2006/relationships/image" Target="../media/image111.png"/><Relationship Id="rId56" Type="http://schemas.openxmlformats.org/officeDocument/2006/relationships/image" Target="../media/image115.png"/><Relationship Id="rId64" Type="http://schemas.openxmlformats.org/officeDocument/2006/relationships/image" Target="../media/image119.png"/><Relationship Id="rId69" Type="http://schemas.openxmlformats.org/officeDocument/2006/relationships/customXml" Target="../ink/ink90.xml"/><Relationship Id="rId77" Type="http://schemas.openxmlformats.org/officeDocument/2006/relationships/customXml" Target="../ink/ink94.xml"/><Relationship Id="rId8" Type="http://schemas.openxmlformats.org/officeDocument/2006/relationships/image" Target="../media/image92.png"/><Relationship Id="rId51" Type="http://schemas.openxmlformats.org/officeDocument/2006/relationships/customXml" Target="../ink/ink81.xml"/><Relationship Id="rId72" Type="http://schemas.openxmlformats.org/officeDocument/2006/relationships/image" Target="../media/image123.png"/><Relationship Id="rId80" Type="http://schemas.openxmlformats.org/officeDocument/2006/relationships/image" Target="../media/image127.png"/><Relationship Id="rId3" Type="http://schemas.openxmlformats.org/officeDocument/2006/relationships/customXml" Target="../ink/ink57.xml"/><Relationship Id="rId12" Type="http://schemas.openxmlformats.org/officeDocument/2006/relationships/image" Target="../media/image77.png"/><Relationship Id="rId17" Type="http://schemas.openxmlformats.org/officeDocument/2006/relationships/customXml" Target="../ink/ink64.xml"/><Relationship Id="rId25" Type="http://schemas.openxmlformats.org/officeDocument/2006/relationships/customXml" Target="../ink/ink68.xml"/><Relationship Id="rId33" Type="http://schemas.openxmlformats.org/officeDocument/2006/relationships/customXml" Target="../ink/ink72.xml"/><Relationship Id="rId38" Type="http://schemas.openxmlformats.org/officeDocument/2006/relationships/image" Target="../media/image106.png"/><Relationship Id="rId46" Type="http://schemas.openxmlformats.org/officeDocument/2006/relationships/image" Target="../media/image110.png"/><Relationship Id="rId59" Type="http://schemas.openxmlformats.org/officeDocument/2006/relationships/customXml" Target="../ink/ink85.xml"/><Relationship Id="rId67" Type="http://schemas.openxmlformats.org/officeDocument/2006/relationships/customXml" Target="../ink/ink89.xml"/><Relationship Id="rId20" Type="http://schemas.openxmlformats.org/officeDocument/2006/relationships/image" Target="../media/image97.png"/><Relationship Id="rId41" Type="http://schemas.openxmlformats.org/officeDocument/2006/relationships/customXml" Target="../ink/ink76.xml"/><Relationship Id="rId54" Type="http://schemas.openxmlformats.org/officeDocument/2006/relationships/image" Target="../media/image114.png"/><Relationship Id="rId62" Type="http://schemas.openxmlformats.org/officeDocument/2006/relationships/image" Target="../media/image118.png"/><Relationship Id="rId70" Type="http://schemas.openxmlformats.org/officeDocument/2006/relationships/image" Target="../media/image122.png"/><Relationship Id="rId75" Type="http://schemas.openxmlformats.org/officeDocument/2006/relationships/customXml" Target="../ink/ink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5" Type="http://schemas.openxmlformats.org/officeDocument/2006/relationships/customXml" Target="../ink/ink63.xml"/><Relationship Id="rId23" Type="http://schemas.openxmlformats.org/officeDocument/2006/relationships/customXml" Target="../ink/ink67.xml"/><Relationship Id="rId28" Type="http://schemas.openxmlformats.org/officeDocument/2006/relationships/image" Target="../media/image101.png"/><Relationship Id="rId36" Type="http://schemas.openxmlformats.org/officeDocument/2006/relationships/image" Target="../media/image105.png"/><Relationship Id="rId49" Type="http://schemas.openxmlformats.org/officeDocument/2006/relationships/customXml" Target="../ink/ink80.xml"/><Relationship Id="rId57" Type="http://schemas.openxmlformats.org/officeDocument/2006/relationships/customXml" Target="../ink/ink84.xml"/><Relationship Id="rId10" Type="http://schemas.openxmlformats.org/officeDocument/2006/relationships/image" Target="../media/image93.png"/><Relationship Id="rId31" Type="http://schemas.openxmlformats.org/officeDocument/2006/relationships/customXml" Target="../ink/ink71.xml"/><Relationship Id="rId44" Type="http://schemas.openxmlformats.org/officeDocument/2006/relationships/image" Target="../media/image109.png"/><Relationship Id="rId52" Type="http://schemas.openxmlformats.org/officeDocument/2006/relationships/image" Target="../media/image113.png"/><Relationship Id="rId60" Type="http://schemas.openxmlformats.org/officeDocument/2006/relationships/image" Target="../media/image117.png"/><Relationship Id="rId65" Type="http://schemas.openxmlformats.org/officeDocument/2006/relationships/customXml" Target="../ink/ink88.xml"/><Relationship Id="rId73" Type="http://schemas.openxmlformats.org/officeDocument/2006/relationships/customXml" Target="../ink/ink92.xml"/><Relationship Id="rId78" Type="http://schemas.openxmlformats.org/officeDocument/2006/relationships/image" Target="../media/image126.png"/><Relationship Id="rId81" Type="http://schemas.openxmlformats.org/officeDocument/2006/relationships/comments" Target="../comments/comment1.xml"/><Relationship Id="rId4" Type="http://schemas.openxmlformats.org/officeDocument/2006/relationships/image" Target="../media/image90.png"/><Relationship Id="rId9" Type="http://schemas.openxmlformats.org/officeDocument/2006/relationships/customXml" Target="../ink/ink60.xml"/><Relationship Id="rId13" Type="http://schemas.openxmlformats.org/officeDocument/2006/relationships/customXml" Target="../ink/ink62.xml"/><Relationship Id="rId18" Type="http://schemas.openxmlformats.org/officeDocument/2006/relationships/image" Target="../media/image96.png"/><Relationship Id="rId39" Type="http://schemas.openxmlformats.org/officeDocument/2006/relationships/customXml" Target="../ink/ink75.xml"/><Relationship Id="rId34" Type="http://schemas.openxmlformats.org/officeDocument/2006/relationships/image" Target="../media/image104.png"/><Relationship Id="rId50" Type="http://schemas.openxmlformats.org/officeDocument/2006/relationships/image" Target="../media/image112.png"/><Relationship Id="rId55" Type="http://schemas.openxmlformats.org/officeDocument/2006/relationships/customXml" Target="../ink/ink83.xml"/><Relationship Id="rId76" Type="http://schemas.openxmlformats.org/officeDocument/2006/relationships/image" Target="../media/image125.png"/><Relationship Id="rId7" Type="http://schemas.openxmlformats.org/officeDocument/2006/relationships/customXml" Target="../ink/ink59.xml"/><Relationship Id="rId71" Type="http://schemas.openxmlformats.org/officeDocument/2006/relationships/customXml" Target="../ink/ink91.xml"/><Relationship Id="rId2" Type="http://schemas.openxmlformats.org/officeDocument/2006/relationships/image" Target="../media/image89.png"/><Relationship Id="rId29" Type="http://schemas.openxmlformats.org/officeDocument/2006/relationships/customXml" Target="../ink/ink70.xml"/><Relationship Id="rId24" Type="http://schemas.openxmlformats.org/officeDocument/2006/relationships/image" Target="../media/image99.png"/><Relationship Id="rId40" Type="http://schemas.openxmlformats.org/officeDocument/2006/relationships/image" Target="../media/image107.png"/><Relationship Id="rId45" Type="http://schemas.openxmlformats.org/officeDocument/2006/relationships/customXml" Target="../ink/ink78.xml"/><Relationship Id="rId66" Type="http://schemas.openxmlformats.org/officeDocument/2006/relationships/image" Target="../media/image12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6.xml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97.xml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customXml" Target="../ink/ink98.xml"/><Relationship Id="rId4" Type="http://schemas.openxmlformats.org/officeDocument/2006/relationships/image" Target="../media/image14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customXml" Target="../ink/ink104.xml"/><Relationship Id="rId18" Type="http://schemas.openxmlformats.org/officeDocument/2006/relationships/image" Target="../media/image162.png"/><Relationship Id="rId3" Type="http://schemas.openxmlformats.org/officeDocument/2006/relationships/customXml" Target="../ink/ink99.xml"/><Relationship Id="rId21" Type="http://schemas.openxmlformats.org/officeDocument/2006/relationships/customXml" Target="../ink/ink108.xml"/><Relationship Id="rId7" Type="http://schemas.openxmlformats.org/officeDocument/2006/relationships/customXml" Target="../ink/ink101.xml"/><Relationship Id="rId12" Type="http://schemas.openxmlformats.org/officeDocument/2006/relationships/image" Target="../media/image159.png"/><Relationship Id="rId17" Type="http://schemas.openxmlformats.org/officeDocument/2006/relationships/customXml" Target="../ink/ink106.xml"/><Relationship Id="rId2" Type="http://schemas.openxmlformats.org/officeDocument/2006/relationships/image" Target="../media/image154.png"/><Relationship Id="rId16" Type="http://schemas.openxmlformats.org/officeDocument/2006/relationships/image" Target="../media/image161.png"/><Relationship Id="rId20" Type="http://schemas.openxmlformats.org/officeDocument/2006/relationships/image" Target="../media/image1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11" Type="http://schemas.openxmlformats.org/officeDocument/2006/relationships/customXml" Target="../ink/ink103.xml"/><Relationship Id="rId5" Type="http://schemas.openxmlformats.org/officeDocument/2006/relationships/customXml" Target="../ink/ink100.xml"/><Relationship Id="rId15" Type="http://schemas.openxmlformats.org/officeDocument/2006/relationships/customXml" Target="../ink/ink105.xml"/><Relationship Id="rId10" Type="http://schemas.openxmlformats.org/officeDocument/2006/relationships/image" Target="../media/image158.png"/><Relationship Id="rId19" Type="http://schemas.openxmlformats.org/officeDocument/2006/relationships/customXml" Target="../ink/ink107.xml"/><Relationship Id="rId4" Type="http://schemas.openxmlformats.org/officeDocument/2006/relationships/image" Target="../media/image155.png"/><Relationship Id="rId9" Type="http://schemas.openxmlformats.org/officeDocument/2006/relationships/customXml" Target="../ink/ink102.xml"/><Relationship Id="rId14" Type="http://schemas.openxmlformats.org/officeDocument/2006/relationships/image" Target="../media/image160.png"/><Relationship Id="rId22" Type="http://schemas.openxmlformats.org/officeDocument/2006/relationships/image" Target="../media/image16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customXml" Target="../ink/ink114.xml"/><Relationship Id="rId18" Type="http://schemas.openxmlformats.org/officeDocument/2006/relationships/image" Target="../media/image174.png"/><Relationship Id="rId3" Type="http://schemas.openxmlformats.org/officeDocument/2006/relationships/customXml" Target="../ink/ink109.xml"/><Relationship Id="rId7" Type="http://schemas.openxmlformats.org/officeDocument/2006/relationships/customXml" Target="../ink/ink111.xml"/><Relationship Id="rId12" Type="http://schemas.openxmlformats.org/officeDocument/2006/relationships/image" Target="../media/image171.png"/><Relationship Id="rId17" Type="http://schemas.openxmlformats.org/officeDocument/2006/relationships/customXml" Target="../ink/ink116.xml"/><Relationship Id="rId2" Type="http://schemas.openxmlformats.org/officeDocument/2006/relationships/image" Target="../media/image166.png"/><Relationship Id="rId16" Type="http://schemas.openxmlformats.org/officeDocument/2006/relationships/image" Target="../media/image1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11" Type="http://schemas.openxmlformats.org/officeDocument/2006/relationships/customXml" Target="../ink/ink113.xml"/><Relationship Id="rId5" Type="http://schemas.openxmlformats.org/officeDocument/2006/relationships/customXml" Target="../ink/ink110.xml"/><Relationship Id="rId15" Type="http://schemas.openxmlformats.org/officeDocument/2006/relationships/customXml" Target="../ink/ink115.xml"/><Relationship Id="rId10" Type="http://schemas.openxmlformats.org/officeDocument/2006/relationships/image" Target="../media/image170.png"/><Relationship Id="rId4" Type="http://schemas.openxmlformats.org/officeDocument/2006/relationships/image" Target="../media/image167.png"/><Relationship Id="rId9" Type="http://schemas.openxmlformats.org/officeDocument/2006/relationships/customXml" Target="../ink/ink112.xml"/><Relationship Id="rId14" Type="http://schemas.openxmlformats.org/officeDocument/2006/relationships/image" Target="../media/image17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9.png"/><Relationship Id="rId21" Type="http://schemas.openxmlformats.org/officeDocument/2006/relationships/customXml" Target="../ink/ink126.xml"/><Relationship Id="rId42" Type="http://schemas.openxmlformats.org/officeDocument/2006/relationships/image" Target="../media/image197.png"/><Relationship Id="rId47" Type="http://schemas.openxmlformats.org/officeDocument/2006/relationships/customXml" Target="../ink/ink139.xml"/><Relationship Id="rId63" Type="http://schemas.openxmlformats.org/officeDocument/2006/relationships/customXml" Target="../ink/ink147.xml"/><Relationship Id="rId68" Type="http://schemas.openxmlformats.org/officeDocument/2006/relationships/image" Target="../media/image210.png"/><Relationship Id="rId7" Type="http://schemas.openxmlformats.org/officeDocument/2006/relationships/customXml" Target="../ink/ink119.xml"/><Relationship Id="rId2" Type="http://schemas.openxmlformats.org/officeDocument/2006/relationships/image" Target="../media/image177.png"/><Relationship Id="rId16" Type="http://schemas.openxmlformats.org/officeDocument/2006/relationships/image" Target="../media/image184.png"/><Relationship Id="rId29" Type="http://schemas.openxmlformats.org/officeDocument/2006/relationships/customXml" Target="../ink/ink130.xml"/><Relationship Id="rId11" Type="http://schemas.openxmlformats.org/officeDocument/2006/relationships/customXml" Target="../ink/ink121.xml"/><Relationship Id="rId24" Type="http://schemas.openxmlformats.org/officeDocument/2006/relationships/image" Target="../media/image188.png"/><Relationship Id="rId32" Type="http://schemas.openxmlformats.org/officeDocument/2006/relationships/image" Target="../media/image192.png"/><Relationship Id="rId37" Type="http://schemas.openxmlformats.org/officeDocument/2006/relationships/customXml" Target="../ink/ink134.xml"/><Relationship Id="rId40" Type="http://schemas.openxmlformats.org/officeDocument/2006/relationships/image" Target="../media/image196.png"/><Relationship Id="rId45" Type="http://schemas.openxmlformats.org/officeDocument/2006/relationships/customXml" Target="../ink/ink138.xml"/><Relationship Id="rId53" Type="http://schemas.openxmlformats.org/officeDocument/2006/relationships/customXml" Target="../ink/ink142.xml"/><Relationship Id="rId58" Type="http://schemas.openxmlformats.org/officeDocument/2006/relationships/image" Target="../media/image205.png"/><Relationship Id="rId66" Type="http://schemas.openxmlformats.org/officeDocument/2006/relationships/image" Target="../media/image209.png"/><Relationship Id="rId5" Type="http://schemas.openxmlformats.org/officeDocument/2006/relationships/customXml" Target="../ink/ink118.xml"/><Relationship Id="rId61" Type="http://schemas.openxmlformats.org/officeDocument/2006/relationships/customXml" Target="../ink/ink146.xml"/><Relationship Id="rId19" Type="http://schemas.openxmlformats.org/officeDocument/2006/relationships/customXml" Target="../ink/ink125.xml"/><Relationship Id="rId14" Type="http://schemas.openxmlformats.org/officeDocument/2006/relationships/image" Target="../media/image183.png"/><Relationship Id="rId22" Type="http://schemas.openxmlformats.org/officeDocument/2006/relationships/image" Target="../media/image187.png"/><Relationship Id="rId27" Type="http://schemas.openxmlformats.org/officeDocument/2006/relationships/customXml" Target="../ink/ink129.xml"/><Relationship Id="rId30" Type="http://schemas.openxmlformats.org/officeDocument/2006/relationships/image" Target="../media/image191.png"/><Relationship Id="rId35" Type="http://schemas.openxmlformats.org/officeDocument/2006/relationships/customXml" Target="../ink/ink133.xml"/><Relationship Id="rId43" Type="http://schemas.openxmlformats.org/officeDocument/2006/relationships/customXml" Target="../ink/ink137.xml"/><Relationship Id="rId48" Type="http://schemas.openxmlformats.org/officeDocument/2006/relationships/image" Target="../media/image200.png"/><Relationship Id="rId56" Type="http://schemas.openxmlformats.org/officeDocument/2006/relationships/image" Target="../media/image204.png"/><Relationship Id="rId64" Type="http://schemas.openxmlformats.org/officeDocument/2006/relationships/image" Target="../media/image208.png"/><Relationship Id="rId69" Type="http://schemas.openxmlformats.org/officeDocument/2006/relationships/customXml" Target="../ink/ink150.xml"/><Relationship Id="rId8" Type="http://schemas.openxmlformats.org/officeDocument/2006/relationships/image" Target="../media/image180.png"/><Relationship Id="rId51" Type="http://schemas.openxmlformats.org/officeDocument/2006/relationships/customXml" Target="../ink/ink141.xml"/><Relationship Id="rId3" Type="http://schemas.openxmlformats.org/officeDocument/2006/relationships/customXml" Target="../ink/ink117.xml"/><Relationship Id="rId12" Type="http://schemas.openxmlformats.org/officeDocument/2006/relationships/image" Target="../media/image182.png"/><Relationship Id="rId17" Type="http://schemas.openxmlformats.org/officeDocument/2006/relationships/customXml" Target="../ink/ink124.xml"/><Relationship Id="rId25" Type="http://schemas.openxmlformats.org/officeDocument/2006/relationships/customXml" Target="../ink/ink128.xml"/><Relationship Id="rId33" Type="http://schemas.openxmlformats.org/officeDocument/2006/relationships/customXml" Target="../ink/ink132.xml"/><Relationship Id="rId38" Type="http://schemas.openxmlformats.org/officeDocument/2006/relationships/image" Target="../media/image195.png"/><Relationship Id="rId46" Type="http://schemas.openxmlformats.org/officeDocument/2006/relationships/image" Target="../media/image199.png"/><Relationship Id="rId59" Type="http://schemas.openxmlformats.org/officeDocument/2006/relationships/customXml" Target="../ink/ink145.xml"/><Relationship Id="rId67" Type="http://schemas.openxmlformats.org/officeDocument/2006/relationships/customXml" Target="../ink/ink149.xml"/><Relationship Id="rId20" Type="http://schemas.openxmlformats.org/officeDocument/2006/relationships/image" Target="../media/image186.png"/><Relationship Id="rId41" Type="http://schemas.openxmlformats.org/officeDocument/2006/relationships/customXml" Target="../ink/ink136.xml"/><Relationship Id="rId54" Type="http://schemas.openxmlformats.org/officeDocument/2006/relationships/image" Target="../media/image203.png"/><Relationship Id="rId62" Type="http://schemas.openxmlformats.org/officeDocument/2006/relationships/image" Target="../media/image207.png"/><Relationship Id="rId70" Type="http://schemas.openxmlformats.org/officeDocument/2006/relationships/image" Target="../media/image2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15" Type="http://schemas.openxmlformats.org/officeDocument/2006/relationships/customXml" Target="../ink/ink123.xml"/><Relationship Id="rId23" Type="http://schemas.openxmlformats.org/officeDocument/2006/relationships/customXml" Target="../ink/ink127.xml"/><Relationship Id="rId28" Type="http://schemas.openxmlformats.org/officeDocument/2006/relationships/image" Target="../media/image190.png"/><Relationship Id="rId36" Type="http://schemas.openxmlformats.org/officeDocument/2006/relationships/image" Target="../media/image194.png"/><Relationship Id="rId49" Type="http://schemas.openxmlformats.org/officeDocument/2006/relationships/customXml" Target="../ink/ink140.xml"/><Relationship Id="rId57" Type="http://schemas.openxmlformats.org/officeDocument/2006/relationships/customXml" Target="../ink/ink144.xml"/><Relationship Id="rId10" Type="http://schemas.openxmlformats.org/officeDocument/2006/relationships/image" Target="../media/image181.png"/><Relationship Id="rId31" Type="http://schemas.openxmlformats.org/officeDocument/2006/relationships/customXml" Target="../ink/ink131.xml"/><Relationship Id="rId44" Type="http://schemas.openxmlformats.org/officeDocument/2006/relationships/image" Target="../media/image198.png"/><Relationship Id="rId52" Type="http://schemas.openxmlformats.org/officeDocument/2006/relationships/image" Target="../media/image202.png"/><Relationship Id="rId60" Type="http://schemas.openxmlformats.org/officeDocument/2006/relationships/image" Target="../media/image206.png"/><Relationship Id="rId65" Type="http://schemas.openxmlformats.org/officeDocument/2006/relationships/customXml" Target="../ink/ink148.xml"/><Relationship Id="rId4" Type="http://schemas.openxmlformats.org/officeDocument/2006/relationships/image" Target="../media/image178.png"/><Relationship Id="rId9" Type="http://schemas.openxmlformats.org/officeDocument/2006/relationships/customXml" Target="../ink/ink120.xml"/><Relationship Id="rId13" Type="http://schemas.openxmlformats.org/officeDocument/2006/relationships/customXml" Target="../ink/ink122.xml"/><Relationship Id="rId18" Type="http://schemas.openxmlformats.org/officeDocument/2006/relationships/image" Target="../media/image185.png"/><Relationship Id="rId39" Type="http://schemas.openxmlformats.org/officeDocument/2006/relationships/customXml" Target="../ink/ink135.xml"/><Relationship Id="rId34" Type="http://schemas.openxmlformats.org/officeDocument/2006/relationships/image" Target="../media/image193.png"/><Relationship Id="rId50" Type="http://schemas.openxmlformats.org/officeDocument/2006/relationships/image" Target="../media/image201.png"/><Relationship Id="rId55" Type="http://schemas.openxmlformats.org/officeDocument/2006/relationships/customXml" Target="../ink/ink14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customXml" Target="../ink/ink2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자료구조의 종류</a:t>
            </a: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AB321F-8784-632B-94CB-01A5D9FEB454}"/>
              </a:ext>
            </a:extLst>
          </p:cNvPr>
          <p:cNvSpPr txBox="1"/>
          <p:nvPr/>
        </p:nvSpPr>
        <p:spPr>
          <a:xfrm>
            <a:off x="964572" y="2136338"/>
            <a:ext cx="79768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기본 자료 구조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배열</a:t>
            </a:r>
            <a:r>
              <a:rPr lang="en-US" altLang="ko-KR" dirty="0"/>
              <a:t>(Array): </a:t>
            </a:r>
            <a:r>
              <a:rPr lang="ko-KR" altLang="en-US" dirty="0"/>
              <a:t>정해진 크기의 데이터 집합을 저장</a:t>
            </a:r>
          </a:p>
          <a:p>
            <a:r>
              <a:rPr lang="ko-KR" altLang="en-US" dirty="0"/>
              <a:t>리스트</a:t>
            </a:r>
            <a:r>
              <a:rPr lang="en-US" altLang="ko-KR" dirty="0"/>
              <a:t>(List): </a:t>
            </a:r>
            <a:r>
              <a:rPr lang="ko-KR" altLang="en-US" dirty="0"/>
              <a:t>데이터의 순서가 중요한 경우 사용 </a:t>
            </a:r>
            <a:r>
              <a:rPr lang="en-US" altLang="ko-KR" dirty="0"/>
              <a:t>(</a:t>
            </a:r>
            <a:r>
              <a:rPr lang="ko-KR" altLang="en-US" dirty="0"/>
              <a:t>배열과 유사하지만 크기가 가변적</a:t>
            </a:r>
            <a:r>
              <a:rPr lang="en-US" altLang="ko-KR" dirty="0"/>
              <a:t>), (</a:t>
            </a:r>
            <a:r>
              <a:rPr lang="ko-KR" altLang="en-US" dirty="0"/>
              <a:t>단일</a:t>
            </a:r>
            <a:r>
              <a:rPr lang="en-US" altLang="ko-KR" dirty="0"/>
              <a:t>, </a:t>
            </a:r>
            <a:r>
              <a:rPr lang="ko-KR" altLang="en-US" dirty="0"/>
              <a:t>이중</a:t>
            </a:r>
            <a:r>
              <a:rPr lang="en-US" altLang="ko-KR" dirty="0"/>
              <a:t>, </a:t>
            </a:r>
            <a:r>
              <a:rPr lang="ko-KR" altLang="en-US" dirty="0"/>
              <a:t>원형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스택</a:t>
            </a:r>
            <a:r>
              <a:rPr lang="en-US" altLang="ko-KR" dirty="0"/>
              <a:t>(Stack): LIFO </a:t>
            </a:r>
            <a:r>
              <a:rPr lang="ko-KR" altLang="en-US" dirty="0"/>
              <a:t>구조</a:t>
            </a:r>
          </a:p>
          <a:p>
            <a:r>
              <a:rPr lang="ko-KR" altLang="en-US" dirty="0"/>
              <a:t>큐</a:t>
            </a:r>
            <a:r>
              <a:rPr lang="en-US" altLang="ko-KR" dirty="0"/>
              <a:t>(Queue): FIFO </a:t>
            </a:r>
            <a:r>
              <a:rPr lang="ko-KR" altLang="en-US" dirty="0"/>
              <a:t>구조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 err="1"/>
              <a:t>데크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ko-KR" altLang="en-US" dirty="0"/>
              <a:t>비선형 자료 구조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트리</a:t>
            </a:r>
            <a:r>
              <a:rPr lang="en-US" altLang="ko-KR" dirty="0"/>
              <a:t>(Tree): </a:t>
            </a:r>
            <a:r>
              <a:rPr lang="ko-KR" altLang="en-US" dirty="0"/>
              <a:t>계층 구조를 가진 데이터 저장</a:t>
            </a:r>
          </a:p>
          <a:p>
            <a:r>
              <a:rPr lang="ko-KR" altLang="en-US" dirty="0"/>
              <a:t>그래프</a:t>
            </a:r>
            <a:r>
              <a:rPr lang="en-US" altLang="ko-KR" dirty="0"/>
              <a:t>(Graph): </a:t>
            </a:r>
            <a:r>
              <a:rPr lang="ko-KR" altLang="en-US" dirty="0"/>
              <a:t>노드와 간선으로 이루어진 복잡한 데이터 관계</a:t>
            </a:r>
          </a:p>
        </p:txBody>
      </p:sp>
    </p:spTree>
    <p:extLst>
      <p:ext uri="{BB962C8B-B14F-4D97-AF65-F5344CB8AC3E}">
        <p14:creationId xmlns:p14="http://schemas.microsoft.com/office/powerpoint/2010/main" val="1535674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B6185A-2AB5-FE01-3AAA-503072E96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153" y="1680918"/>
            <a:ext cx="7125694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11160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트리</a:t>
            </a:r>
          </a:p>
        </p:txBody>
      </p:sp>
    </p:spTree>
    <p:extLst>
      <p:ext uri="{BB962C8B-B14F-4D97-AF65-F5344CB8AC3E}">
        <p14:creationId xmlns:p14="http://schemas.microsoft.com/office/powerpoint/2010/main" val="15608174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트리</a:t>
            </a:r>
          </a:p>
        </p:txBody>
      </p:sp>
    </p:spTree>
    <p:extLst>
      <p:ext uri="{BB962C8B-B14F-4D97-AF65-F5344CB8AC3E}">
        <p14:creationId xmlns:p14="http://schemas.microsoft.com/office/powerpoint/2010/main" val="3726474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FC588B-8AE7-9FEC-C5DB-CB817F185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495" y="2547814"/>
            <a:ext cx="7059010" cy="17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18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8F4794-1C08-2062-5541-880EB934B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61" y="337706"/>
            <a:ext cx="9507277" cy="618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16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19B228-0AE2-D5C9-15A0-9E02E0E5F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960"/>
            <a:ext cx="9906000" cy="634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88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5C5EF1-016A-7824-D555-1ADB9EE14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14" y="675891"/>
            <a:ext cx="9650172" cy="55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86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45AC39-51E0-C7B7-4F7F-B3F635F5D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46" y="1185549"/>
            <a:ext cx="9192908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91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1EEB79-C950-A9D0-A491-0631BDF99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30" y="1156970"/>
            <a:ext cx="9059539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56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44F2DA-1452-45B6-E526-10868A3FC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46" y="1764480"/>
            <a:ext cx="9554908" cy="402011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DA1FBE49-B16C-4315-B770-54FC093FC6FB}"/>
                  </a:ext>
                </a:extLst>
              </p14:cNvPr>
              <p14:cNvContentPartPr/>
              <p14:nvPr/>
            </p14:nvContentPartPr>
            <p14:xfrm>
              <a:off x="1654735" y="2135316"/>
              <a:ext cx="465120" cy="34992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DA1FBE49-B16C-4315-B770-54FC093FC6F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46095" y="2126316"/>
                <a:ext cx="48276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32651B3A-7C72-48E1-895D-9A326D32E8EA}"/>
                  </a:ext>
                </a:extLst>
              </p14:cNvPr>
              <p14:cNvContentPartPr/>
              <p14:nvPr/>
            </p14:nvContentPartPr>
            <p14:xfrm>
              <a:off x="2981695" y="2038476"/>
              <a:ext cx="1678320" cy="38196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32651B3A-7C72-48E1-895D-9A326D32E8E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72695" y="2029836"/>
                <a:ext cx="1695960" cy="39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1283C212-18BA-4665-9046-BD32CD27117C}"/>
                  </a:ext>
                </a:extLst>
              </p14:cNvPr>
              <p14:cNvContentPartPr/>
              <p14:nvPr/>
            </p14:nvContentPartPr>
            <p14:xfrm>
              <a:off x="6832255" y="4855116"/>
              <a:ext cx="2250000" cy="38232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1283C212-18BA-4665-9046-BD32CD27117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23255" y="4846116"/>
                <a:ext cx="2267640" cy="3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A6886028-1388-42B9-895D-0DEE2ADA632A}"/>
                  </a:ext>
                </a:extLst>
              </p14:cNvPr>
              <p14:cNvContentPartPr/>
              <p14:nvPr/>
            </p14:nvContentPartPr>
            <p14:xfrm>
              <a:off x="5795095" y="3354636"/>
              <a:ext cx="2768040" cy="8712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A6886028-1388-42B9-895D-0DEE2ADA632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86095" y="3345996"/>
                <a:ext cx="278568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43856A4A-1B1F-4A1E-B659-DBC207BDAF49}"/>
                  </a:ext>
                </a:extLst>
              </p14:cNvPr>
              <p14:cNvContentPartPr/>
              <p14:nvPr/>
            </p14:nvContentPartPr>
            <p14:xfrm>
              <a:off x="2137495" y="3329796"/>
              <a:ext cx="3681720" cy="9108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43856A4A-1B1F-4A1E-B659-DBC207BDAF4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28855" y="3320796"/>
                <a:ext cx="3699360" cy="10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1743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A4DAD7-ABD9-098B-62BE-01F1B7B4C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77" y="985496"/>
            <a:ext cx="9097645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123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C33A2C-C5D8-B2FA-C620-D00DFF848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09" y="1195075"/>
            <a:ext cx="9545382" cy="446784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9B8993D1-821C-41EF-A6B3-F75E5516317E}"/>
                  </a:ext>
                </a:extLst>
              </p14:cNvPr>
              <p14:cNvContentPartPr/>
              <p14:nvPr/>
            </p14:nvContentPartPr>
            <p14:xfrm>
              <a:off x="2247655" y="1129836"/>
              <a:ext cx="4470840" cy="67464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9B8993D1-821C-41EF-A6B3-F75E5516317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38655" y="1121196"/>
                <a:ext cx="4488480" cy="69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그룹 6">
            <a:extLst>
              <a:ext uri="{FF2B5EF4-FFF2-40B4-BE49-F238E27FC236}">
                <a16:creationId xmlns:a16="http://schemas.microsoft.com/office/drawing/2014/main" id="{E1CC3F42-4271-4F6A-B64A-56C6F59F5C7A}"/>
              </a:ext>
            </a:extLst>
          </p:cNvPr>
          <p:cNvGrpSpPr/>
          <p:nvPr/>
        </p:nvGrpSpPr>
        <p:grpSpPr>
          <a:xfrm>
            <a:off x="3521335" y="4397916"/>
            <a:ext cx="1616400" cy="248760"/>
            <a:chOff x="3521335" y="4397916"/>
            <a:chExt cx="1616400" cy="24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67650F0A-AAFE-455B-8EA1-E9625E2CC3BA}"/>
                    </a:ext>
                  </a:extLst>
                </p14:cNvPr>
                <p14:cNvContentPartPr/>
                <p14:nvPr/>
              </p14:nvContentPartPr>
              <p14:xfrm>
                <a:off x="3521335" y="4397916"/>
                <a:ext cx="762120" cy="24876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67650F0A-AAFE-455B-8EA1-E9625E2CC3B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12695" y="4389276"/>
                  <a:ext cx="7797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2F2857DA-2C91-47C9-99E4-04CD80C49638}"/>
                    </a:ext>
                  </a:extLst>
                </p14:cNvPr>
                <p14:cNvContentPartPr/>
                <p14:nvPr/>
              </p14:nvContentPartPr>
              <p14:xfrm>
                <a:off x="4491535" y="4567476"/>
                <a:ext cx="646200" cy="2268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2F2857DA-2C91-47C9-99E4-04CD80C4963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482535" y="4558836"/>
                  <a:ext cx="66384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1D58FCF2-0D78-4C56-BF2E-CA4059623A38}"/>
                  </a:ext>
                </a:extLst>
              </p14:cNvPr>
              <p14:cNvContentPartPr/>
              <p14:nvPr/>
            </p14:nvContentPartPr>
            <p14:xfrm>
              <a:off x="6302335" y="4379556"/>
              <a:ext cx="1373040" cy="24804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1D58FCF2-0D78-4C56-BF2E-CA4059623A3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93335" y="4370916"/>
                <a:ext cx="1390680" cy="26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8584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4C9A59-A828-242F-40F7-42BB40263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074" y="2404919"/>
            <a:ext cx="7001852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630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A6A1D6-7DDC-3002-BDCF-9677000D4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889" y="1266523"/>
            <a:ext cx="7678222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83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62DF6B-DFE1-AAE7-8AAB-1410F17FB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35" y="828312"/>
            <a:ext cx="9526329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94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C40218-82A2-4E4E-1969-E7990FEF3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04" y="723522"/>
            <a:ext cx="8716591" cy="541095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1EF5717E-3B6B-4E79-BE7F-20920A2110F7}"/>
                  </a:ext>
                </a:extLst>
              </p14:cNvPr>
              <p14:cNvContentPartPr/>
              <p14:nvPr/>
            </p14:nvContentPartPr>
            <p14:xfrm>
              <a:off x="5548135" y="1815996"/>
              <a:ext cx="927360" cy="1908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1EF5717E-3B6B-4E79-BE7F-20920A2110F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39135" y="1807356"/>
                <a:ext cx="94500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648E17C3-8CE9-4537-8B38-76EFE85902D1}"/>
                  </a:ext>
                </a:extLst>
              </p14:cNvPr>
              <p14:cNvContentPartPr/>
              <p14:nvPr/>
            </p14:nvContentPartPr>
            <p14:xfrm>
              <a:off x="7572775" y="1364196"/>
              <a:ext cx="657000" cy="50868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648E17C3-8CE9-4537-8B38-76EFE85902D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64135" y="1355196"/>
                <a:ext cx="674640" cy="52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16E45FC1-B268-4773-8DF0-C8CD67264EAC}"/>
              </a:ext>
            </a:extLst>
          </p:cNvPr>
          <p:cNvGrpSpPr/>
          <p:nvPr/>
        </p:nvGrpSpPr>
        <p:grpSpPr>
          <a:xfrm>
            <a:off x="1159735" y="1148196"/>
            <a:ext cx="2619720" cy="328680"/>
            <a:chOff x="1159735" y="1148196"/>
            <a:chExt cx="2619720" cy="32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DD248597-9FD3-4825-BE21-387A6C362EBB}"/>
                    </a:ext>
                  </a:extLst>
                </p14:cNvPr>
                <p14:cNvContentPartPr/>
                <p14:nvPr/>
              </p14:nvContentPartPr>
              <p14:xfrm>
                <a:off x="1159735" y="1148196"/>
                <a:ext cx="1036800" cy="32868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DD248597-9FD3-4825-BE21-387A6C362EB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51095" y="1139196"/>
                  <a:ext cx="105444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5930F6BC-B383-4794-846E-ED27946D7EBE}"/>
                    </a:ext>
                  </a:extLst>
                </p14:cNvPr>
                <p14:cNvContentPartPr/>
                <p14:nvPr/>
              </p14:nvContentPartPr>
              <p14:xfrm>
                <a:off x="2155855" y="1376436"/>
                <a:ext cx="1623600" cy="3816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5930F6BC-B383-4794-846E-ED27946D7EB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147215" y="1367796"/>
                  <a:ext cx="1641240" cy="55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16804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D602E7-93E0-460B-F954-A2B972E87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81" y="0"/>
            <a:ext cx="8909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59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A4C0F4-1546-00D9-FBDD-AEEDAC0CE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574" y="1409418"/>
            <a:ext cx="6458851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4657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74C310-59F2-96E5-ECE6-2934534E0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339" y="0"/>
            <a:ext cx="8485322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825E0772-0081-407D-A6CD-6F6690BA5D54}"/>
              </a:ext>
            </a:extLst>
          </p:cNvPr>
          <p:cNvGrpSpPr/>
          <p:nvPr/>
        </p:nvGrpSpPr>
        <p:grpSpPr>
          <a:xfrm>
            <a:off x="6855295" y="2891316"/>
            <a:ext cx="1043640" cy="507600"/>
            <a:chOff x="6855295" y="2891316"/>
            <a:chExt cx="1043640" cy="50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79E3D7ED-6731-4317-97BA-152E52CDBD8C}"/>
                    </a:ext>
                  </a:extLst>
                </p14:cNvPr>
                <p14:cNvContentPartPr/>
                <p14:nvPr/>
              </p14:nvContentPartPr>
              <p14:xfrm>
                <a:off x="6855295" y="2946756"/>
                <a:ext cx="262440" cy="366120"/>
              </p14:xfrm>
            </p:contentPart>
          </mc:Choice>
          <mc:Fallback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79E3D7ED-6731-4317-97BA-152E52CDBD8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846655" y="2938116"/>
                  <a:ext cx="28008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5AC82A10-3936-49B4-949A-081013E74508}"/>
                    </a:ext>
                  </a:extLst>
                </p14:cNvPr>
                <p14:cNvContentPartPr/>
                <p14:nvPr/>
              </p14:nvContentPartPr>
              <p14:xfrm>
                <a:off x="7018375" y="3187596"/>
                <a:ext cx="99000" cy="12744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5AC82A10-3936-49B4-949A-081013E7450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009735" y="3178956"/>
                  <a:ext cx="1166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0F930EC3-E0F4-4138-909F-1F5BD6A31C12}"/>
                    </a:ext>
                  </a:extLst>
                </p14:cNvPr>
                <p14:cNvContentPartPr/>
                <p14:nvPr/>
              </p14:nvContentPartPr>
              <p14:xfrm>
                <a:off x="7246975" y="2977716"/>
                <a:ext cx="19440" cy="36936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0F930EC3-E0F4-4138-909F-1F5BD6A31C1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237975" y="2968716"/>
                  <a:ext cx="370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6B8CEE99-3D65-458F-949C-22F1D36E3FA4}"/>
                    </a:ext>
                  </a:extLst>
                </p14:cNvPr>
                <p14:cNvContentPartPr/>
                <p14:nvPr/>
              </p14:nvContentPartPr>
              <p14:xfrm>
                <a:off x="7469455" y="2891316"/>
                <a:ext cx="59040" cy="13968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6B8CEE99-3D65-458F-949C-22F1D36E3FA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460455" y="2882316"/>
                  <a:ext cx="766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B3163956-A0C8-45E1-97D8-1C2BA6BD60F6}"/>
                    </a:ext>
                  </a:extLst>
                </p14:cNvPr>
                <p14:cNvContentPartPr/>
                <p14:nvPr/>
              </p14:nvContentPartPr>
              <p14:xfrm>
                <a:off x="7389175" y="3020556"/>
                <a:ext cx="393480" cy="5616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B3163956-A0C8-45E1-97D8-1C2BA6BD60F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380175" y="3011916"/>
                  <a:ext cx="4111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8CC1C5A1-C1DC-4AFC-9863-CACCCFD9C065}"/>
                    </a:ext>
                  </a:extLst>
                </p14:cNvPr>
                <p14:cNvContentPartPr/>
                <p14:nvPr/>
              </p14:nvContentPartPr>
              <p14:xfrm>
                <a:off x="7590775" y="3125316"/>
                <a:ext cx="88560" cy="5220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8CC1C5A1-C1DC-4AFC-9863-CACCCFD9C06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581775" y="3116316"/>
                  <a:ext cx="1062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8C837585-57FB-4599-805D-CD8AFC3FCAA3}"/>
                    </a:ext>
                  </a:extLst>
                </p14:cNvPr>
                <p14:cNvContentPartPr/>
                <p14:nvPr/>
              </p14:nvContentPartPr>
              <p14:xfrm>
                <a:off x="7673575" y="3048996"/>
                <a:ext cx="187200" cy="7704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8C837585-57FB-4599-805D-CD8AFC3FCAA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664575" y="3040356"/>
                  <a:ext cx="2048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1C63060E-D453-4926-9240-CC3BC7F63B96}"/>
                    </a:ext>
                  </a:extLst>
                </p14:cNvPr>
                <p14:cNvContentPartPr/>
                <p14:nvPr/>
              </p14:nvContentPartPr>
              <p14:xfrm>
                <a:off x="7864735" y="2965476"/>
                <a:ext cx="360" cy="21096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1C63060E-D453-4926-9240-CC3BC7F63B9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856095" y="2956476"/>
                  <a:ext cx="180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A75CE29D-62DF-43C1-B9FF-B7F2CA9645D2}"/>
                    </a:ext>
                  </a:extLst>
                </p14:cNvPr>
                <p14:cNvContentPartPr/>
                <p14:nvPr/>
              </p14:nvContentPartPr>
              <p14:xfrm>
                <a:off x="7776895" y="3270396"/>
                <a:ext cx="122040" cy="12852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A75CE29D-62DF-43C1-B9FF-B7F2CA9645D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768255" y="3261756"/>
                  <a:ext cx="139680" cy="146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569087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E1294F-A5FE-41E5-4DFF-4E9FC5345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360" y="0"/>
            <a:ext cx="75072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32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58F2AC-5A12-9ABC-A273-FB24D82A0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82" y="1042654"/>
            <a:ext cx="9564435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10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B54474-4CF5-0C16-DD5C-53556FBF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999" y="0"/>
            <a:ext cx="8284002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FE33C70F-8648-4D82-B25B-947299620C0C}"/>
                  </a:ext>
                </a:extLst>
              </p14:cNvPr>
              <p14:cNvContentPartPr/>
              <p14:nvPr/>
            </p14:nvContentPartPr>
            <p14:xfrm>
              <a:off x="2317495" y="3039276"/>
              <a:ext cx="24120" cy="9972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FE33C70F-8648-4D82-B25B-947299620C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08495" y="3030636"/>
                <a:ext cx="4176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81462752-BF6E-4179-94B8-E512BC5535DC}"/>
                  </a:ext>
                </a:extLst>
              </p14:cNvPr>
              <p14:cNvContentPartPr/>
              <p14:nvPr/>
            </p14:nvContentPartPr>
            <p14:xfrm>
              <a:off x="3694495" y="3013716"/>
              <a:ext cx="222480" cy="20232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81462752-BF6E-4179-94B8-E512BC5535D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85855" y="3005076"/>
                <a:ext cx="24012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B8EAFB3B-24AE-47CA-879C-8633F4C45B40}"/>
                  </a:ext>
                </a:extLst>
              </p14:cNvPr>
              <p14:cNvContentPartPr/>
              <p14:nvPr/>
            </p14:nvContentPartPr>
            <p14:xfrm>
              <a:off x="5121535" y="3014796"/>
              <a:ext cx="81000" cy="19692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B8EAFB3B-24AE-47CA-879C-8633F4C45B4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12535" y="3005796"/>
                <a:ext cx="98640" cy="21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그룹 8">
            <a:extLst>
              <a:ext uri="{FF2B5EF4-FFF2-40B4-BE49-F238E27FC236}">
                <a16:creationId xmlns:a16="http://schemas.microsoft.com/office/drawing/2014/main" id="{82F03927-9D68-4051-B115-79658D04D580}"/>
              </a:ext>
            </a:extLst>
          </p:cNvPr>
          <p:cNvGrpSpPr/>
          <p:nvPr/>
        </p:nvGrpSpPr>
        <p:grpSpPr>
          <a:xfrm>
            <a:off x="6480895" y="3020916"/>
            <a:ext cx="199440" cy="195480"/>
            <a:chOff x="6480895" y="3020916"/>
            <a:chExt cx="199440" cy="19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68497C1C-515E-4F4F-B967-294EA3C4ED7D}"/>
                    </a:ext>
                  </a:extLst>
                </p14:cNvPr>
                <p14:cNvContentPartPr/>
                <p14:nvPr/>
              </p14:nvContentPartPr>
              <p14:xfrm>
                <a:off x="6480895" y="3020916"/>
                <a:ext cx="46440" cy="19548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68497C1C-515E-4F4F-B967-294EA3C4ED7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472255" y="3012276"/>
                  <a:ext cx="640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66846CC1-BFA1-4C7B-A10B-EEA578326009}"/>
                    </a:ext>
                  </a:extLst>
                </p14:cNvPr>
                <p14:cNvContentPartPr/>
                <p14:nvPr/>
              </p14:nvContentPartPr>
              <p14:xfrm>
                <a:off x="6617335" y="3070236"/>
                <a:ext cx="63000" cy="10044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66846CC1-BFA1-4C7B-A10B-EEA57832600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608335" y="3061596"/>
                  <a:ext cx="80640" cy="11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FF4236A8-0A44-407F-859E-3EE64303ECA0}"/>
                  </a:ext>
                </a:extLst>
              </p14:cNvPr>
              <p14:cNvContentPartPr/>
              <p14:nvPr/>
            </p14:nvContentPartPr>
            <p14:xfrm>
              <a:off x="5170855" y="3150516"/>
              <a:ext cx="32400" cy="2808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FF4236A8-0A44-407F-859E-3EE64303ECA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62215" y="3141876"/>
                <a:ext cx="50040" cy="4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그룹 14">
            <a:extLst>
              <a:ext uri="{FF2B5EF4-FFF2-40B4-BE49-F238E27FC236}">
                <a16:creationId xmlns:a16="http://schemas.microsoft.com/office/drawing/2014/main" id="{9EC42D41-06B3-4397-A52C-81F2ABBB1F59}"/>
              </a:ext>
            </a:extLst>
          </p:cNvPr>
          <p:cNvGrpSpPr/>
          <p:nvPr/>
        </p:nvGrpSpPr>
        <p:grpSpPr>
          <a:xfrm>
            <a:off x="4003375" y="2816796"/>
            <a:ext cx="298080" cy="137520"/>
            <a:chOff x="4003375" y="2816796"/>
            <a:chExt cx="298080" cy="13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5D581156-66A6-4015-AD2E-93B3785A5630}"/>
                    </a:ext>
                  </a:extLst>
                </p14:cNvPr>
                <p14:cNvContentPartPr/>
                <p14:nvPr/>
              </p14:nvContentPartPr>
              <p14:xfrm>
                <a:off x="4003375" y="2841996"/>
                <a:ext cx="24120" cy="11232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5D581156-66A6-4015-AD2E-93B3785A563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994735" y="2832996"/>
                  <a:ext cx="417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5D367D6F-710D-46AF-9AC9-3E01BE6412F0}"/>
                    </a:ext>
                  </a:extLst>
                </p14:cNvPr>
                <p14:cNvContentPartPr/>
                <p14:nvPr/>
              </p14:nvContentPartPr>
              <p14:xfrm>
                <a:off x="4095895" y="2875836"/>
                <a:ext cx="87120" cy="3420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5D367D6F-710D-46AF-9AC9-3E01BE6412F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087255" y="2867196"/>
                  <a:ext cx="1047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131CD9DF-15E5-4C94-BFC0-1E747EA1E44E}"/>
                    </a:ext>
                  </a:extLst>
                </p14:cNvPr>
                <p14:cNvContentPartPr/>
                <p14:nvPr/>
              </p14:nvContentPartPr>
              <p14:xfrm>
                <a:off x="4126855" y="2841996"/>
                <a:ext cx="9000" cy="11232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131CD9DF-15E5-4C94-BFC0-1E747EA1E44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118215" y="2832996"/>
                  <a:ext cx="266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2B033A72-B94E-4F95-9402-7FA2CBBE2696}"/>
                    </a:ext>
                  </a:extLst>
                </p14:cNvPr>
                <p14:cNvContentPartPr/>
                <p14:nvPr/>
              </p14:nvContentPartPr>
              <p14:xfrm>
                <a:off x="4194895" y="2816796"/>
                <a:ext cx="106560" cy="10584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2B033A72-B94E-4F95-9402-7FA2CBBE269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186255" y="2808156"/>
                  <a:ext cx="12420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AB01CD3-C581-43FD-82D4-EBC0D43E861D}"/>
              </a:ext>
            </a:extLst>
          </p:cNvPr>
          <p:cNvGrpSpPr/>
          <p:nvPr/>
        </p:nvGrpSpPr>
        <p:grpSpPr>
          <a:xfrm>
            <a:off x="5325655" y="2809956"/>
            <a:ext cx="581400" cy="160560"/>
            <a:chOff x="5325655" y="2809956"/>
            <a:chExt cx="581400" cy="16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C26E4119-E8B4-4617-97C5-A9D1013EE9CC}"/>
                    </a:ext>
                  </a:extLst>
                </p14:cNvPr>
                <p14:cNvContentPartPr/>
                <p14:nvPr/>
              </p14:nvContentPartPr>
              <p14:xfrm>
                <a:off x="5325655" y="2841996"/>
                <a:ext cx="6840" cy="10512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C26E4119-E8B4-4617-97C5-A9D1013EE9C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317015" y="2832996"/>
                  <a:ext cx="244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FD189C5F-2D12-4F0F-840A-BCDEE5AC462C}"/>
                    </a:ext>
                  </a:extLst>
                </p14:cNvPr>
                <p14:cNvContentPartPr/>
                <p14:nvPr/>
              </p14:nvContentPartPr>
              <p14:xfrm>
                <a:off x="5393335" y="2872956"/>
                <a:ext cx="75600" cy="648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FD189C5F-2D12-4F0F-840A-BCDEE5AC462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384695" y="2863956"/>
                  <a:ext cx="932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34D0BBB1-07D9-4BCA-97F8-9D24E45761A9}"/>
                    </a:ext>
                  </a:extLst>
                </p14:cNvPr>
                <p14:cNvContentPartPr/>
                <p14:nvPr/>
              </p14:nvContentPartPr>
              <p14:xfrm>
                <a:off x="5418175" y="2811036"/>
                <a:ext cx="12240" cy="11772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34D0BBB1-07D9-4BCA-97F8-9D24E45761A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409535" y="2802036"/>
                  <a:ext cx="298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F09D3D31-441B-4177-AC7B-9FB63FD888BD}"/>
                    </a:ext>
                  </a:extLst>
                </p14:cNvPr>
                <p14:cNvContentPartPr/>
                <p14:nvPr/>
              </p14:nvContentPartPr>
              <p14:xfrm>
                <a:off x="5523295" y="2853876"/>
                <a:ext cx="119880" cy="10080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F09D3D31-441B-4177-AC7B-9FB63FD888B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514655" y="2844876"/>
                  <a:ext cx="1375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DCC6F3E9-F600-4F96-A017-D70AA96D81B2}"/>
                    </a:ext>
                  </a:extLst>
                </p14:cNvPr>
                <p14:cNvContentPartPr/>
                <p14:nvPr/>
              </p14:nvContentPartPr>
              <p14:xfrm>
                <a:off x="5677735" y="2876556"/>
                <a:ext cx="27360" cy="1512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DCC6F3E9-F600-4F96-A017-D70AA96D81B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668735" y="2867556"/>
                  <a:ext cx="450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9612BA49-B147-4425-975D-6631B85D09A3}"/>
                    </a:ext>
                  </a:extLst>
                </p14:cNvPr>
                <p14:cNvContentPartPr/>
                <p14:nvPr/>
              </p14:nvContentPartPr>
              <p14:xfrm>
                <a:off x="5671615" y="2811036"/>
                <a:ext cx="24840" cy="12348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9612BA49-B147-4425-975D-6631B85D09A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662615" y="2802036"/>
                  <a:ext cx="424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B05BE4B4-09C5-4BAB-9B9B-01977BF0F0B5}"/>
                    </a:ext>
                  </a:extLst>
                </p14:cNvPr>
                <p14:cNvContentPartPr/>
                <p14:nvPr/>
              </p14:nvContentPartPr>
              <p14:xfrm>
                <a:off x="5615815" y="2885196"/>
                <a:ext cx="111240" cy="36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B05BE4B4-09C5-4BAB-9B9B-01977BF0F0B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607175" y="2876196"/>
                  <a:ext cx="128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AB9D2ED2-7A17-4749-9A90-1944D54F1B72}"/>
                    </a:ext>
                  </a:extLst>
                </p14:cNvPr>
                <p14:cNvContentPartPr/>
                <p14:nvPr/>
              </p14:nvContentPartPr>
              <p14:xfrm>
                <a:off x="5770615" y="2809956"/>
                <a:ext cx="136440" cy="16056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AB9D2ED2-7A17-4749-9A90-1944D54F1B7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761615" y="2801316"/>
                  <a:ext cx="15408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DC41B62-FC1F-4CBA-8C63-40C3553C9ACD}"/>
              </a:ext>
            </a:extLst>
          </p:cNvPr>
          <p:cNvGrpSpPr/>
          <p:nvPr/>
        </p:nvGrpSpPr>
        <p:grpSpPr>
          <a:xfrm>
            <a:off x="6795535" y="2798796"/>
            <a:ext cx="996480" cy="248400"/>
            <a:chOff x="6795535" y="2798796"/>
            <a:chExt cx="996480" cy="24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50D40C18-0990-4789-A230-A179729FD166}"/>
                    </a:ext>
                  </a:extLst>
                </p14:cNvPr>
                <p14:cNvContentPartPr/>
                <p14:nvPr/>
              </p14:nvContentPartPr>
              <p14:xfrm>
                <a:off x="6795535" y="2860356"/>
                <a:ext cx="13320" cy="8028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50D40C18-0990-4789-A230-A179729FD16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786895" y="2851356"/>
                  <a:ext cx="309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8D528F28-FE15-419F-BF25-60A137D446E4}"/>
                    </a:ext>
                  </a:extLst>
                </p14:cNvPr>
                <p14:cNvContentPartPr/>
                <p14:nvPr/>
              </p14:nvContentPartPr>
              <p14:xfrm>
                <a:off x="6870055" y="2915796"/>
                <a:ext cx="54720" cy="36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8D528F28-FE15-419F-BF25-60A137D446E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861415" y="2907156"/>
                  <a:ext cx="72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546A3D00-74D5-4669-9502-B4958B20D910}"/>
                    </a:ext>
                  </a:extLst>
                </p14:cNvPr>
                <p14:cNvContentPartPr/>
                <p14:nvPr/>
              </p14:nvContentPartPr>
              <p14:xfrm>
                <a:off x="6901015" y="2872596"/>
                <a:ext cx="360" cy="5472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546A3D00-74D5-4669-9502-B4958B20D91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892375" y="2863956"/>
                  <a:ext cx="180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BD3FB186-E1DF-44B9-8588-686EB9E0E5EA}"/>
                    </a:ext>
                  </a:extLst>
                </p14:cNvPr>
                <p14:cNvContentPartPr/>
                <p14:nvPr/>
              </p14:nvContentPartPr>
              <p14:xfrm>
                <a:off x="6962935" y="2879796"/>
                <a:ext cx="129600" cy="9324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D3FB186-E1DF-44B9-8588-686EB9E0E5E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954295" y="2870796"/>
                  <a:ext cx="1472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2F14E5E4-D9CF-4EDD-8BE1-74B570A63423}"/>
                    </a:ext>
                  </a:extLst>
                </p14:cNvPr>
                <p14:cNvContentPartPr/>
                <p14:nvPr/>
              </p14:nvContentPartPr>
              <p14:xfrm>
                <a:off x="6888775" y="2897436"/>
                <a:ext cx="19080" cy="7992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2F14E5E4-D9CF-4EDD-8BE1-74B570A6342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880135" y="2888436"/>
                  <a:ext cx="367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062E5889-645D-457A-B8DB-6A1D4E3F39B8}"/>
                    </a:ext>
                  </a:extLst>
                </p14:cNvPr>
                <p14:cNvContentPartPr/>
                <p14:nvPr/>
              </p14:nvContentPartPr>
              <p14:xfrm>
                <a:off x="7160575" y="2915796"/>
                <a:ext cx="68040" cy="36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062E5889-645D-457A-B8DB-6A1D4E3F39B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151575" y="2907156"/>
                  <a:ext cx="85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3B6DD63A-50A7-4E84-B25D-52F8A891535D}"/>
                    </a:ext>
                  </a:extLst>
                </p14:cNvPr>
                <p14:cNvContentPartPr/>
                <p14:nvPr/>
              </p14:nvContentPartPr>
              <p14:xfrm>
                <a:off x="7216375" y="2829396"/>
                <a:ext cx="3960" cy="15264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B6DD63A-50A7-4E84-B25D-52F8A891535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207375" y="2820396"/>
                  <a:ext cx="216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4FCB6DF2-A2B1-4FD6-AC75-E83323E88405}"/>
                    </a:ext>
                  </a:extLst>
                </p14:cNvPr>
                <p14:cNvContentPartPr/>
                <p14:nvPr/>
              </p14:nvContentPartPr>
              <p14:xfrm>
                <a:off x="7302775" y="2841636"/>
                <a:ext cx="111600" cy="14184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4FCB6DF2-A2B1-4FD6-AC75-E83323E8840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293775" y="2832636"/>
                  <a:ext cx="1292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590CDB68-DF9F-402A-9F93-B5A2083BDCF7}"/>
                    </a:ext>
                  </a:extLst>
                </p14:cNvPr>
                <p14:cNvContentPartPr/>
                <p14:nvPr/>
              </p14:nvContentPartPr>
              <p14:xfrm>
                <a:off x="7463335" y="2884476"/>
                <a:ext cx="152640" cy="1908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590CDB68-DF9F-402A-9F93-B5A2083BDCF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454335" y="2875836"/>
                  <a:ext cx="1702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46286683-F0CB-49CE-A928-6EAE3D988C95}"/>
                    </a:ext>
                  </a:extLst>
                </p14:cNvPr>
                <p14:cNvContentPartPr/>
                <p14:nvPr/>
              </p14:nvContentPartPr>
              <p14:xfrm>
                <a:off x="7550095" y="2798796"/>
                <a:ext cx="41400" cy="20736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46286683-F0CB-49CE-A928-6EAE3D988C9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541095" y="2789796"/>
                  <a:ext cx="590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D66BF596-1CD9-4D39-95AE-B071141A0262}"/>
                    </a:ext>
                  </a:extLst>
                </p14:cNvPr>
                <p14:cNvContentPartPr/>
                <p14:nvPr/>
              </p14:nvContentPartPr>
              <p14:xfrm>
                <a:off x="7668535" y="2823276"/>
                <a:ext cx="123480" cy="6912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D66BF596-1CD9-4D39-95AE-B071141A026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659895" y="2814276"/>
                  <a:ext cx="1411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2D700D6C-9641-4A8F-9CD3-FDC7E9D7B9D0}"/>
                    </a:ext>
                  </a:extLst>
                </p14:cNvPr>
                <p14:cNvContentPartPr/>
                <p14:nvPr/>
              </p14:nvContentPartPr>
              <p14:xfrm>
                <a:off x="7729015" y="2817156"/>
                <a:ext cx="25560" cy="23004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2D700D6C-9641-4A8F-9CD3-FDC7E9D7B9D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720015" y="2808156"/>
                  <a:ext cx="432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A21B4579-C2E9-4A22-9A99-44EDA5E97193}"/>
                    </a:ext>
                  </a:extLst>
                </p14:cNvPr>
                <p14:cNvContentPartPr/>
                <p14:nvPr/>
              </p14:nvContentPartPr>
              <p14:xfrm>
                <a:off x="6802015" y="2804916"/>
                <a:ext cx="37080" cy="19116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A21B4579-C2E9-4A22-9A99-44EDA5E9719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793375" y="2795916"/>
                  <a:ext cx="54720" cy="208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38444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08DE14-4F66-DFDD-412D-E3BC8C9B5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406" y="0"/>
            <a:ext cx="7567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14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81CF45-3DC5-2EFB-FE97-766874249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706" y="1738076"/>
            <a:ext cx="5820587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853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592E9D-2039-6C4F-E75A-D47E8A171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399" y="0"/>
            <a:ext cx="80132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333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277613-D4F6-A00C-0BA1-407BCD286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3" y="32863"/>
            <a:ext cx="9802593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422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DF1903-ACAE-682D-86BD-08FE66F54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4" y="866417"/>
            <a:ext cx="9859751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5346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DB9EF8-1FFE-0616-7D48-61EDA9D34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162" y="0"/>
            <a:ext cx="8099676" cy="6858000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9E124543-6D15-45BE-9DAD-D37ACFDBF8C1}"/>
              </a:ext>
            </a:extLst>
          </p:cNvPr>
          <p:cNvGrpSpPr/>
          <p:nvPr/>
        </p:nvGrpSpPr>
        <p:grpSpPr>
          <a:xfrm>
            <a:off x="4618008" y="3007872"/>
            <a:ext cx="1693080" cy="688320"/>
            <a:chOff x="4618008" y="3007872"/>
            <a:chExt cx="1693080" cy="68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74A47DBA-89F1-4D57-9D6C-FD6A57CBE821}"/>
                    </a:ext>
                  </a:extLst>
                </p14:cNvPr>
                <p14:cNvContentPartPr/>
                <p14:nvPr/>
              </p14:nvContentPartPr>
              <p14:xfrm>
                <a:off x="4618008" y="3191112"/>
                <a:ext cx="166320" cy="198720"/>
              </p14:xfrm>
            </p:contentPart>
          </mc:Choice>
          <mc:Fallback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74A47DBA-89F1-4D57-9D6C-FD6A57CBE82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609368" y="3182112"/>
                  <a:ext cx="1839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6D350E6D-1935-4250-BAC0-077DC0600E9E}"/>
                    </a:ext>
                  </a:extLst>
                </p14:cNvPr>
                <p14:cNvContentPartPr/>
                <p14:nvPr/>
              </p14:nvContentPartPr>
              <p14:xfrm>
                <a:off x="4888368" y="3099672"/>
                <a:ext cx="4320" cy="29880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6D350E6D-1935-4250-BAC0-077DC0600E9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79368" y="3090672"/>
                  <a:ext cx="219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BE495812-432A-4DEC-8BE1-F50AC90CBA7B}"/>
                    </a:ext>
                  </a:extLst>
                </p14:cNvPr>
                <p14:cNvContentPartPr/>
                <p14:nvPr/>
              </p14:nvContentPartPr>
              <p14:xfrm>
                <a:off x="4790808" y="3465432"/>
                <a:ext cx="219240" cy="15624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BE495812-432A-4DEC-8BE1-F50AC90CBA7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81808" y="3456432"/>
                  <a:ext cx="2368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462A82E0-8EA1-4D90-8C05-11C2D22F5316}"/>
                    </a:ext>
                  </a:extLst>
                </p14:cNvPr>
                <p14:cNvContentPartPr/>
                <p14:nvPr/>
              </p14:nvContentPartPr>
              <p14:xfrm>
                <a:off x="4996728" y="3190392"/>
                <a:ext cx="165960" cy="21780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462A82E0-8EA1-4D90-8C05-11C2D22F531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987728" y="3181752"/>
                  <a:ext cx="1836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41BFF23C-9237-4016-AE7E-D0338C6BA5BB}"/>
                    </a:ext>
                  </a:extLst>
                </p14:cNvPr>
                <p14:cNvContentPartPr/>
                <p14:nvPr/>
              </p14:nvContentPartPr>
              <p14:xfrm>
                <a:off x="5074848" y="3355632"/>
                <a:ext cx="72000" cy="36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41BFF23C-9237-4016-AE7E-D0338C6BA5B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65848" y="3346992"/>
                  <a:ext cx="89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69EF204D-A558-4098-A5AA-3E541DCA2BD4}"/>
                    </a:ext>
                  </a:extLst>
                </p14:cNvPr>
                <p14:cNvContentPartPr/>
                <p14:nvPr/>
              </p14:nvContentPartPr>
              <p14:xfrm>
                <a:off x="5175288" y="3295152"/>
                <a:ext cx="81720" cy="612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69EF204D-A558-4098-A5AA-3E541DCA2BD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166648" y="3286152"/>
                  <a:ext cx="993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986E04EF-2F99-41F3-AD67-295CEABA10CC}"/>
                    </a:ext>
                  </a:extLst>
                </p14:cNvPr>
                <p14:cNvContentPartPr/>
                <p14:nvPr/>
              </p14:nvContentPartPr>
              <p14:xfrm>
                <a:off x="5339448" y="3163392"/>
                <a:ext cx="9720" cy="25740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986E04EF-2F99-41F3-AD67-295CEABA10C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330808" y="3154752"/>
                  <a:ext cx="273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804EA3FF-D6F5-42B8-86E4-C28E37DF3ECE}"/>
                    </a:ext>
                  </a:extLst>
                </p14:cNvPr>
                <p14:cNvContentPartPr/>
                <p14:nvPr/>
              </p14:nvContentPartPr>
              <p14:xfrm>
                <a:off x="5184288" y="3410712"/>
                <a:ext cx="81720" cy="16632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804EA3FF-D6F5-42B8-86E4-C28E37DF3EC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175648" y="3401712"/>
                  <a:ext cx="99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47C0380D-3D2F-4AEB-83D1-E304BA9FE494}"/>
                    </a:ext>
                  </a:extLst>
                </p14:cNvPr>
                <p14:cNvContentPartPr/>
                <p14:nvPr/>
              </p14:nvContentPartPr>
              <p14:xfrm>
                <a:off x="5184288" y="3501792"/>
                <a:ext cx="118440" cy="1980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47C0380D-3D2F-4AEB-83D1-E304BA9FE49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175648" y="3492792"/>
                  <a:ext cx="1360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035C512A-8FCF-440D-ACDC-77666702C7B7}"/>
                    </a:ext>
                  </a:extLst>
                </p14:cNvPr>
                <p14:cNvContentPartPr/>
                <p14:nvPr/>
              </p14:nvContentPartPr>
              <p14:xfrm>
                <a:off x="5577408" y="3007872"/>
                <a:ext cx="25920" cy="9684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035C512A-8FCF-440D-ACDC-77666702C7B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568768" y="2999232"/>
                  <a:ext cx="435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DB1F0F48-E846-4091-B496-F979211D67B4}"/>
                    </a:ext>
                  </a:extLst>
                </p14:cNvPr>
                <p14:cNvContentPartPr/>
                <p14:nvPr/>
              </p14:nvContentPartPr>
              <p14:xfrm>
                <a:off x="5485968" y="3218472"/>
                <a:ext cx="182880" cy="36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DB1F0F48-E846-4091-B496-F979211D67B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477328" y="3209472"/>
                  <a:ext cx="200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300C76B4-CB35-4400-AEE7-A183D4F15416}"/>
                    </a:ext>
                  </a:extLst>
                </p14:cNvPr>
                <p14:cNvContentPartPr/>
                <p14:nvPr/>
              </p14:nvContentPartPr>
              <p14:xfrm>
                <a:off x="5559408" y="3309912"/>
                <a:ext cx="115560" cy="7776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300C76B4-CB35-4400-AEE7-A183D4F1541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550408" y="3300912"/>
                  <a:ext cx="1332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7758A61A-D634-4DD3-B995-83EFA250CEC8}"/>
                    </a:ext>
                  </a:extLst>
                </p14:cNvPr>
                <p14:cNvContentPartPr/>
                <p14:nvPr/>
              </p14:nvContentPartPr>
              <p14:xfrm>
                <a:off x="5788008" y="3181752"/>
                <a:ext cx="360" cy="18252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7758A61A-D634-4DD3-B995-83EFA250CEC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779008" y="3172752"/>
                  <a:ext cx="180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F8846875-1868-4F39-9BBD-B9EC03A67C8C}"/>
                    </a:ext>
                  </a:extLst>
                </p14:cNvPr>
                <p14:cNvContentPartPr/>
                <p14:nvPr/>
              </p14:nvContentPartPr>
              <p14:xfrm>
                <a:off x="5797008" y="3306312"/>
                <a:ext cx="68760" cy="1296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F8846875-1868-4F39-9BBD-B9EC03A67C8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788368" y="3297672"/>
                  <a:ext cx="864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60D84330-32A4-49D6-B45D-75AC0AA55401}"/>
                    </a:ext>
                  </a:extLst>
                </p14:cNvPr>
                <p14:cNvContentPartPr/>
                <p14:nvPr/>
              </p14:nvContentPartPr>
              <p14:xfrm>
                <a:off x="5906808" y="3218472"/>
                <a:ext cx="360" cy="36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60D84330-32A4-49D6-B45D-75AC0AA5540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897808" y="32094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49FE7AC8-40A6-48A2-A816-A5A32EE0AB83}"/>
                    </a:ext>
                  </a:extLst>
                </p14:cNvPr>
                <p14:cNvContentPartPr/>
                <p14:nvPr/>
              </p14:nvContentPartPr>
              <p14:xfrm>
                <a:off x="5906808" y="3218472"/>
                <a:ext cx="9720" cy="21132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49FE7AC8-40A6-48A2-A816-A5A32EE0AB8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897808" y="3209472"/>
                  <a:ext cx="273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705AF273-FB74-4C54-ABDB-8340B7694D37}"/>
                    </a:ext>
                  </a:extLst>
                </p14:cNvPr>
                <p14:cNvContentPartPr/>
                <p14:nvPr/>
              </p14:nvContentPartPr>
              <p14:xfrm>
                <a:off x="5704488" y="3474432"/>
                <a:ext cx="160200" cy="12996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705AF273-FB74-4C54-ABDB-8340B7694D3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695488" y="3465792"/>
                  <a:ext cx="1778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B6E25071-CB7E-429D-8CA4-79533242D37D}"/>
                    </a:ext>
                  </a:extLst>
                </p14:cNvPr>
                <p14:cNvContentPartPr/>
                <p14:nvPr/>
              </p14:nvContentPartPr>
              <p14:xfrm>
                <a:off x="6053328" y="3117672"/>
                <a:ext cx="91800" cy="26640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B6E25071-CB7E-429D-8CA4-79533242D37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044328" y="3108672"/>
                  <a:ext cx="1094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2BF6FE18-E992-4392-95F4-8F9981451B84}"/>
                    </a:ext>
                  </a:extLst>
                </p14:cNvPr>
                <p14:cNvContentPartPr/>
                <p14:nvPr/>
              </p14:nvContentPartPr>
              <p14:xfrm>
                <a:off x="6135408" y="3254472"/>
                <a:ext cx="127080" cy="972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2BF6FE18-E992-4392-95F4-8F9981451B8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126408" y="3245832"/>
                  <a:ext cx="1447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C313889C-E03E-45EF-9004-A541136324E6}"/>
                    </a:ext>
                  </a:extLst>
                </p14:cNvPr>
                <p14:cNvContentPartPr/>
                <p14:nvPr/>
              </p14:nvContentPartPr>
              <p14:xfrm>
                <a:off x="6208848" y="3304512"/>
                <a:ext cx="73440" cy="1476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C313889C-E03E-45EF-9004-A541136324E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199848" y="3295512"/>
                  <a:ext cx="910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CEAAF733-57CC-4DDA-8AE8-B3438E85EC2D}"/>
                    </a:ext>
                  </a:extLst>
                </p14:cNvPr>
                <p14:cNvContentPartPr/>
                <p14:nvPr/>
              </p14:nvContentPartPr>
              <p14:xfrm>
                <a:off x="6272568" y="3126672"/>
                <a:ext cx="37080" cy="19044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CEAAF733-57CC-4DDA-8AE8-B3438E85EC2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263928" y="3118032"/>
                  <a:ext cx="547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63B40284-BC30-4EA5-AC09-3A8204CE727E}"/>
                    </a:ext>
                  </a:extLst>
                </p14:cNvPr>
                <p14:cNvContentPartPr/>
                <p14:nvPr/>
              </p14:nvContentPartPr>
              <p14:xfrm>
                <a:off x="6124608" y="3427992"/>
                <a:ext cx="186480" cy="26820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63B40284-BC30-4EA5-AC09-3A8204CE727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115608" y="3418992"/>
                  <a:ext cx="204120" cy="28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B04BBF9-80D4-45A3-A290-19A9CF04D092}"/>
              </a:ext>
            </a:extLst>
          </p:cNvPr>
          <p:cNvGrpSpPr/>
          <p:nvPr/>
        </p:nvGrpSpPr>
        <p:grpSpPr>
          <a:xfrm>
            <a:off x="7122888" y="3090312"/>
            <a:ext cx="1189800" cy="402840"/>
            <a:chOff x="7122888" y="3090312"/>
            <a:chExt cx="1189800" cy="40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478E7B4C-6BE8-4598-A39A-D8EBE0B11318}"/>
                    </a:ext>
                  </a:extLst>
                </p14:cNvPr>
                <p14:cNvContentPartPr/>
                <p14:nvPr/>
              </p14:nvContentPartPr>
              <p14:xfrm>
                <a:off x="7122888" y="3137112"/>
                <a:ext cx="207360" cy="15948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478E7B4C-6BE8-4598-A39A-D8EBE0B1131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113888" y="3128112"/>
                  <a:ext cx="2250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4F71484D-BD2D-4467-9E27-B1AC30EB823B}"/>
                    </a:ext>
                  </a:extLst>
                </p14:cNvPr>
                <p14:cNvContentPartPr/>
                <p14:nvPr/>
              </p14:nvContentPartPr>
              <p14:xfrm>
                <a:off x="7205328" y="3481992"/>
                <a:ext cx="153360" cy="1116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4F71484D-BD2D-4467-9E27-B1AC30EB823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196688" y="3472992"/>
                  <a:ext cx="1710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7FF9A88C-2DBB-4F6C-891D-3BBC942BACA4}"/>
                    </a:ext>
                  </a:extLst>
                </p14:cNvPr>
                <p14:cNvContentPartPr/>
                <p14:nvPr/>
              </p14:nvContentPartPr>
              <p14:xfrm>
                <a:off x="7470648" y="3117672"/>
                <a:ext cx="199080" cy="23760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7FF9A88C-2DBB-4F6C-891D-3BBC942BACA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461648" y="3108672"/>
                  <a:ext cx="2167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125542ED-2790-408F-A2DF-69AD6BD8A05B}"/>
                    </a:ext>
                  </a:extLst>
                </p14:cNvPr>
                <p14:cNvContentPartPr/>
                <p14:nvPr/>
              </p14:nvContentPartPr>
              <p14:xfrm>
                <a:off x="7735608" y="3163392"/>
                <a:ext cx="46800" cy="16092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125542ED-2790-408F-A2DF-69AD6BD8A05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726608" y="3154752"/>
                  <a:ext cx="644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6188D52E-9D95-4154-A8BF-BEE8B30A34E5}"/>
                    </a:ext>
                  </a:extLst>
                </p14:cNvPr>
                <p14:cNvContentPartPr/>
                <p14:nvPr/>
              </p14:nvContentPartPr>
              <p14:xfrm>
                <a:off x="7790328" y="3223512"/>
                <a:ext cx="66240" cy="1332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6188D52E-9D95-4154-A8BF-BEE8B30A34E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781328" y="3214512"/>
                  <a:ext cx="838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9B987AA2-8C57-4986-82DD-132E7196FE0D}"/>
                    </a:ext>
                  </a:extLst>
                </p14:cNvPr>
                <p14:cNvContentPartPr/>
                <p14:nvPr/>
              </p14:nvContentPartPr>
              <p14:xfrm>
                <a:off x="7900128" y="3090312"/>
                <a:ext cx="10080" cy="28368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9B987AA2-8C57-4986-82DD-132E7196FE0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891128" y="3081672"/>
                  <a:ext cx="277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1B4ADBB4-2F86-4016-BBEE-86C0C7AC2B28}"/>
                    </a:ext>
                  </a:extLst>
                </p14:cNvPr>
                <p14:cNvContentPartPr/>
                <p14:nvPr/>
              </p14:nvContentPartPr>
              <p14:xfrm>
                <a:off x="8028288" y="3154392"/>
                <a:ext cx="173880" cy="36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1B4ADBB4-2F86-4016-BBEE-86C0C7AC2B2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019648" y="3145392"/>
                  <a:ext cx="191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49E4F0E8-AEEA-4ED7-8844-F262E77557F5}"/>
                    </a:ext>
                  </a:extLst>
                </p14:cNvPr>
                <p14:cNvContentPartPr/>
                <p14:nvPr/>
              </p14:nvContentPartPr>
              <p14:xfrm>
                <a:off x="8129088" y="3163392"/>
                <a:ext cx="360" cy="10944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49E4F0E8-AEEA-4ED7-8844-F262E77557F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120088" y="3154752"/>
                  <a:ext cx="180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F5BEF5ED-5D3F-4BC8-9504-070D807DDC17}"/>
                    </a:ext>
                  </a:extLst>
                </p14:cNvPr>
                <p14:cNvContentPartPr/>
                <p14:nvPr/>
              </p14:nvContentPartPr>
              <p14:xfrm>
                <a:off x="8220168" y="3172392"/>
                <a:ext cx="360" cy="8172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F5BEF5ED-5D3F-4BC8-9504-070D807DDC1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211168" y="3163752"/>
                  <a:ext cx="180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E25B5D24-5641-435D-A519-8AB2B86C2866}"/>
                    </a:ext>
                  </a:extLst>
                </p14:cNvPr>
                <p14:cNvContentPartPr/>
                <p14:nvPr/>
              </p14:nvContentPartPr>
              <p14:xfrm>
                <a:off x="8046648" y="3274632"/>
                <a:ext cx="169200" cy="1692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E25B5D24-5641-435D-A519-8AB2B86C286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037648" y="3265992"/>
                  <a:ext cx="1868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1754B0CD-7A3A-4329-B40D-B9A96573248B}"/>
                    </a:ext>
                  </a:extLst>
                </p14:cNvPr>
                <p14:cNvContentPartPr/>
                <p14:nvPr/>
              </p14:nvContentPartPr>
              <p14:xfrm>
                <a:off x="8019288" y="3404592"/>
                <a:ext cx="293400" cy="2520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1754B0CD-7A3A-4329-B40D-B9A96573248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010288" y="3395592"/>
                  <a:ext cx="31104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37E7647-B8CE-4BB0-8114-8E614AAD0C33}"/>
              </a:ext>
            </a:extLst>
          </p:cNvPr>
          <p:cNvGrpSpPr/>
          <p:nvPr/>
        </p:nvGrpSpPr>
        <p:grpSpPr>
          <a:xfrm>
            <a:off x="6537888" y="3108672"/>
            <a:ext cx="449640" cy="198720"/>
            <a:chOff x="6537888" y="3108672"/>
            <a:chExt cx="449640" cy="19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F82C4DA8-4E46-4419-9273-1D0D25EEF3F7}"/>
                    </a:ext>
                  </a:extLst>
                </p14:cNvPr>
                <p14:cNvContentPartPr/>
                <p14:nvPr/>
              </p14:nvContentPartPr>
              <p14:xfrm>
                <a:off x="6537888" y="3218112"/>
                <a:ext cx="300960" cy="1872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F82C4DA8-4E46-4419-9273-1D0D25EEF3F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529248" y="3209112"/>
                  <a:ext cx="3186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33A3BFBF-6664-4043-A4EC-854EBE79886B}"/>
                    </a:ext>
                  </a:extLst>
                </p14:cNvPr>
                <p14:cNvContentPartPr/>
                <p14:nvPr/>
              </p14:nvContentPartPr>
              <p14:xfrm>
                <a:off x="6830208" y="3108672"/>
                <a:ext cx="157320" cy="19872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33A3BFBF-6664-4043-A4EC-854EBE79886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821568" y="3099672"/>
                  <a:ext cx="17496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9DA2775-17A4-42B4-A208-4057EB4976BF}"/>
              </a:ext>
            </a:extLst>
          </p:cNvPr>
          <p:cNvGrpSpPr/>
          <p:nvPr/>
        </p:nvGrpSpPr>
        <p:grpSpPr>
          <a:xfrm>
            <a:off x="6528888" y="3400992"/>
            <a:ext cx="448200" cy="225000"/>
            <a:chOff x="6528888" y="3400992"/>
            <a:chExt cx="448200" cy="22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50079EA7-063D-407A-A943-5ABA9D38A5BB}"/>
                    </a:ext>
                  </a:extLst>
                </p14:cNvPr>
                <p14:cNvContentPartPr/>
                <p14:nvPr/>
              </p14:nvContentPartPr>
              <p14:xfrm>
                <a:off x="6635808" y="3465432"/>
                <a:ext cx="341280" cy="1404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50079EA7-063D-407A-A943-5ABA9D38A5B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626808" y="3456432"/>
                  <a:ext cx="3589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56BC90F8-E1D7-482B-A6FC-1B03AE9E04A7}"/>
                    </a:ext>
                  </a:extLst>
                </p14:cNvPr>
                <p14:cNvContentPartPr/>
                <p14:nvPr/>
              </p14:nvContentPartPr>
              <p14:xfrm>
                <a:off x="6528888" y="3400992"/>
                <a:ext cx="145800" cy="22500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56BC90F8-E1D7-482B-A6FC-1B03AE9E04A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520248" y="3392352"/>
                  <a:ext cx="16344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49D6BED-B7E7-45E6-8E34-A90CC2567532}"/>
              </a:ext>
            </a:extLst>
          </p:cNvPr>
          <p:cNvGrpSpPr/>
          <p:nvPr/>
        </p:nvGrpSpPr>
        <p:grpSpPr>
          <a:xfrm>
            <a:off x="6196248" y="2261232"/>
            <a:ext cx="1019880" cy="523800"/>
            <a:chOff x="6196248" y="2261232"/>
            <a:chExt cx="1019880" cy="52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E43D0951-88AE-471E-B5C7-1BD6305EF08E}"/>
                    </a:ext>
                  </a:extLst>
                </p14:cNvPr>
                <p14:cNvContentPartPr/>
                <p14:nvPr/>
              </p14:nvContentPartPr>
              <p14:xfrm>
                <a:off x="6196248" y="2261232"/>
                <a:ext cx="542880" cy="50220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E43D0951-88AE-471E-B5C7-1BD6305EF08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187248" y="2252592"/>
                  <a:ext cx="56052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6605C437-CDA9-424E-B338-D4371F51FFAA}"/>
                    </a:ext>
                  </a:extLst>
                </p14:cNvPr>
                <p14:cNvContentPartPr/>
                <p14:nvPr/>
              </p14:nvContentPartPr>
              <p14:xfrm>
                <a:off x="6889248" y="2285712"/>
                <a:ext cx="326880" cy="49932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6605C437-CDA9-424E-B338-D4371F51FFA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880248" y="2277072"/>
                  <a:ext cx="344520" cy="516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700CE0B9-4D20-414F-8FD4-AFB3DD58675A}"/>
              </a:ext>
            </a:extLst>
          </p:cNvPr>
          <p:cNvSpPr txBox="1"/>
          <p:nvPr/>
        </p:nvSpPr>
        <p:spPr>
          <a:xfrm>
            <a:off x="5110848" y="4013604"/>
            <a:ext cx="2480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오일러</a:t>
            </a:r>
            <a:r>
              <a:rPr lang="ko-KR" altLang="en-US" dirty="0"/>
              <a:t> 경로는 모든 길을 </a:t>
            </a:r>
            <a:r>
              <a:rPr lang="ko-KR" altLang="en-US" dirty="0" err="1"/>
              <a:t>찍어야함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A25C766-D54D-46F6-8957-49A80F348891}"/>
              </a:ext>
            </a:extLst>
          </p:cNvPr>
          <p:cNvSpPr txBox="1"/>
          <p:nvPr/>
        </p:nvSpPr>
        <p:spPr>
          <a:xfrm>
            <a:off x="5220468" y="4936934"/>
            <a:ext cx="2138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오일러</a:t>
            </a:r>
            <a:r>
              <a:rPr lang="ko-KR" altLang="en-US" dirty="0"/>
              <a:t> 순회는 노드만 </a:t>
            </a:r>
            <a:r>
              <a:rPr lang="ko-KR" altLang="en-US" dirty="0" err="1"/>
              <a:t>찍어봐도됨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13708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81DEBD-00F1-F05C-0E8D-EF9CB52F1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67" y="261495"/>
            <a:ext cx="9612066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377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FB1699-626B-5894-F616-BCDCA6350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591" y="0"/>
            <a:ext cx="52808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6824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47E8FF-4319-FF5A-0CB3-9C4629725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231" y="161469"/>
            <a:ext cx="8335538" cy="653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350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625336-BF4C-379B-181E-21B4DC606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06" y="0"/>
            <a:ext cx="86987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6123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D73FF9-39D1-8490-C645-BDF29B6D5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758" y="0"/>
            <a:ext cx="60824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349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1ECFDE-C026-54FF-1A6A-4358A3F87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14" y="313890"/>
            <a:ext cx="9288171" cy="623021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F678F16E-779E-43E1-B4C6-CEA49250ED6D}"/>
                  </a:ext>
                </a:extLst>
              </p14:cNvPr>
              <p14:cNvContentPartPr/>
              <p14:nvPr/>
            </p14:nvContentPartPr>
            <p14:xfrm>
              <a:off x="4690728" y="685512"/>
              <a:ext cx="1797840" cy="9288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F678F16E-779E-43E1-B4C6-CEA49250ED6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81728" y="676512"/>
                <a:ext cx="1815480" cy="11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0937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4D0010-8615-F568-37C2-802766B67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442" y="1661866"/>
            <a:ext cx="6735115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548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39893D-116D-0260-7C2E-0625A0E19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53" y="0"/>
            <a:ext cx="76300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996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5323E0-E358-AB74-3A40-2357ABB03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14" y="1261760"/>
            <a:ext cx="9469171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231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7F49E3-9FE6-9621-BA60-1C0376F70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140" y="0"/>
            <a:ext cx="7743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213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97AAD1-302D-2B3B-03A5-CDF463176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975" y="0"/>
            <a:ext cx="81100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9198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6FD838-F613-6E06-B195-394A21CDA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56" y="1852392"/>
            <a:ext cx="9583487" cy="3153215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63BF0B2E-1C78-49D2-A2C0-013CBC764EF9}"/>
              </a:ext>
            </a:extLst>
          </p:cNvPr>
          <p:cNvGrpSpPr/>
          <p:nvPr/>
        </p:nvGrpSpPr>
        <p:grpSpPr>
          <a:xfrm>
            <a:off x="420408" y="3119112"/>
            <a:ext cx="2399400" cy="741240"/>
            <a:chOff x="420408" y="3119112"/>
            <a:chExt cx="2399400" cy="74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57F50B5D-6759-4BEC-B563-743FBB88D8F5}"/>
                    </a:ext>
                  </a:extLst>
                </p14:cNvPr>
                <p14:cNvContentPartPr/>
                <p14:nvPr/>
              </p14:nvContentPartPr>
              <p14:xfrm>
                <a:off x="420408" y="3281472"/>
                <a:ext cx="2012760" cy="578880"/>
              </p14:xfrm>
            </p:contentPart>
          </mc:Choice>
          <mc:Fallback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57F50B5D-6759-4BEC-B563-743FBB88D8F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1408" y="3272472"/>
                  <a:ext cx="2030400" cy="59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EE17C818-78BA-4AFD-A652-5CFCAE59C964}"/>
                    </a:ext>
                  </a:extLst>
                </p14:cNvPr>
                <p14:cNvContentPartPr/>
                <p14:nvPr/>
              </p14:nvContentPartPr>
              <p14:xfrm>
                <a:off x="2509128" y="3119112"/>
                <a:ext cx="310680" cy="46440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EE17C818-78BA-4AFD-A652-5CFCAE59C96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00488" y="3110472"/>
                  <a:ext cx="328320" cy="482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031458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9B9836-7476-7EE5-C629-AEAC5987A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089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EF30C3-A35A-3221-000F-83A3332EB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047" y="866417"/>
            <a:ext cx="6839905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693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052881-4EEE-6A76-B07B-191F1ECA4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53" y="0"/>
            <a:ext cx="92496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396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EF6A43-9FC8-2922-C858-6DE03F027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863" y="647312"/>
            <a:ext cx="6792273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9504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A0ACDB-AC68-A4DF-74E3-4284646B8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127" y="837838"/>
            <a:ext cx="6601746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00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0A5FF0-2ED2-2A35-557A-4FB028361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311" y="0"/>
            <a:ext cx="6054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343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3C2D08-79DD-1AB3-87B7-B467A7968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46" y="675891"/>
            <a:ext cx="9554908" cy="55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371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D21825-2B31-2B2A-1D20-1C536D22D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25" y="1114102"/>
            <a:ext cx="8954750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365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7AF1EF-93AC-BBAD-D545-00D5B4159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46" y="699706"/>
            <a:ext cx="9373908" cy="545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6489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FCD4E8-8522-9EEA-EFA8-F7DFB485F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468" y="185285"/>
            <a:ext cx="6897063" cy="648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460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D09ED6-CFD3-BAC4-BEEB-CF2CE967C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51" y="1518971"/>
            <a:ext cx="9659698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557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BF20CC-24E2-497A-2C1B-F81E917BA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153" y="713996"/>
            <a:ext cx="6039693" cy="54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6667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A34433-FDF6-1A29-74BA-AB55C06C4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6" y="561575"/>
            <a:ext cx="9764488" cy="57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0216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1EAA27-9F73-D3AD-CDC9-939B95B6D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7" y="375811"/>
            <a:ext cx="9821646" cy="610637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C04F1422-67EF-4D44-9DAF-0737091B4666}"/>
                  </a:ext>
                </a:extLst>
              </p14:cNvPr>
              <p14:cNvContentPartPr/>
              <p14:nvPr/>
            </p14:nvContentPartPr>
            <p14:xfrm>
              <a:off x="2133648" y="2371032"/>
              <a:ext cx="394560" cy="61236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C04F1422-67EF-4D44-9DAF-0737091B46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25008" y="2362392"/>
                <a:ext cx="412200" cy="63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그룹 13">
            <a:extLst>
              <a:ext uri="{FF2B5EF4-FFF2-40B4-BE49-F238E27FC236}">
                <a16:creationId xmlns:a16="http://schemas.microsoft.com/office/drawing/2014/main" id="{EDC28671-3008-47C1-97BA-E61D16A46E81}"/>
              </a:ext>
            </a:extLst>
          </p:cNvPr>
          <p:cNvGrpSpPr/>
          <p:nvPr/>
        </p:nvGrpSpPr>
        <p:grpSpPr>
          <a:xfrm>
            <a:off x="5623488" y="3090312"/>
            <a:ext cx="1956600" cy="694080"/>
            <a:chOff x="5623488" y="3090312"/>
            <a:chExt cx="1956600" cy="69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DF4BDC5D-62F2-4433-9F1E-6579CA8A22E2}"/>
                    </a:ext>
                  </a:extLst>
                </p14:cNvPr>
                <p14:cNvContentPartPr/>
                <p14:nvPr/>
              </p14:nvContentPartPr>
              <p14:xfrm>
                <a:off x="5623488" y="3410712"/>
                <a:ext cx="229320" cy="36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DF4BDC5D-62F2-4433-9F1E-6579CA8A22E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14488" y="3401712"/>
                  <a:ext cx="246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1D333266-7C2F-411C-9847-2ACECC28F870}"/>
                    </a:ext>
                  </a:extLst>
                </p14:cNvPr>
                <p14:cNvContentPartPr/>
                <p14:nvPr/>
              </p14:nvContentPartPr>
              <p14:xfrm>
                <a:off x="5650488" y="3546792"/>
                <a:ext cx="187920" cy="1908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1D333266-7C2F-411C-9847-2ACECC28F87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41848" y="3538152"/>
                  <a:ext cx="2055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0FB40EEA-B2FD-41E8-A94C-C2F980F529D1}"/>
                    </a:ext>
                  </a:extLst>
                </p14:cNvPr>
                <p14:cNvContentPartPr/>
                <p14:nvPr/>
              </p14:nvContentPartPr>
              <p14:xfrm>
                <a:off x="5930208" y="3381552"/>
                <a:ext cx="299880" cy="35964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0FB40EEA-B2FD-41E8-A94C-C2F980F529D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21208" y="3372552"/>
                  <a:ext cx="31752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F7F3FD24-380A-47E9-846D-1FF777BD92E3}"/>
                    </a:ext>
                  </a:extLst>
                </p14:cNvPr>
                <p14:cNvContentPartPr/>
                <p14:nvPr/>
              </p14:nvContentPartPr>
              <p14:xfrm>
                <a:off x="6373368" y="3446712"/>
                <a:ext cx="121320" cy="972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F7F3FD24-380A-47E9-846D-1FF777BD92E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364368" y="3437712"/>
                  <a:ext cx="1389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F3DC58D0-1853-48E7-8F30-36E4761843C4}"/>
                    </a:ext>
                  </a:extLst>
                </p14:cNvPr>
                <p14:cNvContentPartPr/>
                <p14:nvPr/>
              </p14:nvContentPartPr>
              <p14:xfrm>
                <a:off x="6437088" y="3154392"/>
                <a:ext cx="46440" cy="54936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F3DC58D0-1853-48E7-8F30-36E4761843C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28448" y="3145392"/>
                  <a:ext cx="64080" cy="56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F0544FE1-6862-46DD-A431-F3DB68F00A8A}"/>
                    </a:ext>
                  </a:extLst>
                </p14:cNvPr>
                <p14:cNvContentPartPr/>
                <p14:nvPr/>
              </p14:nvContentPartPr>
              <p14:xfrm>
                <a:off x="6673968" y="3519792"/>
                <a:ext cx="306720" cy="22824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F0544FE1-6862-46DD-A431-F3DB68F00A8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665328" y="3511152"/>
                  <a:ext cx="3243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D78848B3-27F2-4B4F-A25E-690315F33621}"/>
                    </a:ext>
                  </a:extLst>
                </p14:cNvPr>
                <p14:cNvContentPartPr/>
                <p14:nvPr/>
              </p14:nvContentPartPr>
              <p14:xfrm>
                <a:off x="7120008" y="3487752"/>
                <a:ext cx="167760" cy="27252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D78848B3-27F2-4B4F-A25E-690315F3362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11368" y="3478752"/>
                  <a:ext cx="1854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8316F1F0-8B7D-4BC1-B6D1-B275B3B0F38C}"/>
                    </a:ext>
                  </a:extLst>
                </p14:cNvPr>
                <p14:cNvContentPartPr/>
                <p14:nvPr/>
              </p14:nvContentPartPr>
              <p14:xfrm>
                <a:off x="7360848" y="3090312"/>
                <a:ext cx="360" cy="58464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8316F1F0-8B7D-4BC1-B6D1-B275B3B0F38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52208" y="3081672"/>
                  <a:ext cx="1800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6245CCE2-0A81-4CA5-BA01-0DBD4746B858}"/>
                    </a:ext>
                  </a:extLst>
                </p14:cNvPr>
                <p14:cNvContentPartPr/>
                <p14:nvPr/>
              </p14:nvContentPartPr>
              <p14:xfrm>
                <a:off x="7379568" y="3547512"/>
                <a:ext cx="200520" cy="23688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6245CCE2-0A81-4CA5-BA01-0DBD4746B85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370568" y="3538512"/>
                  <a:ext cx="218160" cy="254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74547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C56E10-6808-1206-9B3B-8C9763BB4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00" y="0"/>
            <a:ext cx="916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234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3383F9-313D-6853-F339-688F56CC8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35" y="1957182"/>
            <a:ext cx="8983329" cy="2943636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8C1DAF-8A3D-426C-AC26-A381C77A06EC}"/>
              </a:ext>
            </a:extLst>
          </p:cNvPr>
          <p:cNvGrpSpPr/>
          <p:nvPr/>
        </p:nvGrpSpPr>
        <p:grpSpPr>
          <a:xfrm>
            <a:off x="6208848" y="1931832"/>
            <a:ext cx="2258640" cy="429480"/>
            <a:chOff x="6208848" y="1931832"/>
            <a:chExt cx="2258640" cy="42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34592E4F-D30E-4333-BB29-E95AF7B3AA77}"/>
                    </a:ext>
                  </a:extLst>
                </p14:cNvPr>
                <p14:cNvContentPartPr/>
                <p14:nvPr/>
              </p14:nvContentPartPr>
              <p14:xfrm>
                <a:off x="6272568" y="2074752"/>
                <a:ext cx="116640" cy="9720"/>
              </p14:xfrm>
            </p:contentPart>
          </mc:Choice>
          <mc:Fallback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34592E4F-D30E-4333-BB29-E95AF7B3AA7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63928" y="2066112"/>
                  <a:ext cx="1342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614C347E-DD5F-4ACC-971C-F895E694A8DD}"/>
                    </a:ext>
                  </a:extLst>
                </p14:cNvPr>
                <p14:cNvContentPartPr/>
                <p14:nvPr/>
              </p14:nvContentPartPr>
              <p14:xfrm>
                <a:off x="6208848" y="2267352"/>
                <a:ext cx="315000" cy="6552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614C347E-DD5F-4ACC-971C-F895E694A8D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99848" y="2258712"/>
                  <a:ext cx="3326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A36AD9BD-5E5C-44EB-8E7D-871EAAD4C67D}"/>
                    </a:ext>
                  </a:extLst>
                </p14:cNvPr>
                <p14:cNvContentPartPr/>
                <p14:nvPr/>
              </p14:nvContentPartPr>
              <p14:xfrm>
                <a:off x="6718968" y="1931832"/>
                <a:ext cx="304920" cy="35856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A36AD9BD-5E5C-44EB-8E7D-871EAAD4C67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709968" y="1922832"/>
                  <a:ext cx="32256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133857F4-1B4F-4FED-B310-21CED55F8CE0}"/>
                    </a:ext>
                  </a:extLst>
                </p14:cNvPr>
                <p14:cNvContentPartPr/>
                <p14:nvPr/>
              </p14:nvContentPartPr>
              <p14:xfrm>
                <a:off x="6922008" y="2139192"/>
                <a:ext cx="177480" cy="18000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133857F4-1B4F-4FED-B310-21CED55F8CE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913008" y="2130192"/>
                  <a:ext cx="1951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E92FEEED-1106-411F-A388-386896183CB8}"/>
                    </a:ext>
                  </a:extLst>
                </p14:cNvPr>
                <p14:cNvContentPartPr/>
                <p14:nvPr/>
              </p14:nvContentPartPr>
              <p14:xfrm>
                <a:off x="7195608" y="2084472"/>
                <a:ext cx="202320" cy="27684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E92FEEED-1106-411F-A388-386896183CB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186968" y="2075472"/>
                  <a:ext cx="2199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991F3A56-BA8B-4CEC-8182-105B7DB4003E}"/>
                    </a:ext>
                  </a:extLst>
                </p14:cNvPr>
                <p14:cNvContentPartPr/>
                <p14:nvPr/>
              </p14:nvContentPartPr>
              <p14:xfrm>
                <a:off x="7570008" y="2063232"/>
                <a:ext cx="180360" cy="27000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991F3A56-BA8B-4CEC-8182-105B7DB4003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561368" y="2054592"/>
                  <a:ext cx="1980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AB07F1D2-744C-4626-9679-746C94D494C5}"/>
                    </a:ext>
                  </a:extLst>
                </p14:cNvPr>
                <p14:cNvContentPartPr/>
                <p14:nvPr/>
              </p14:nvContentPartPr>
              <p14:xfrm>
                <a:off x="7881768" y="2084472"/>
                <a:ext cx="319320" cy="23868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AB07F1D2-744C-4626-9679-746C94D494C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873128" y="2075472"/>
                  <a:ext cx="3369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2B251D44-C270-4E1C-8B13-C19809E3CDF2}"/>
                    </a:ext>
                  </a:extLst>
                </p14:cNvPr>
                <p14:cNvContentPartPr/>
                <p14:nvPr/>
              </p14:nvContentPartPr>
              <p14:xfrm>
                <a:off x="8281008" y="2083752"/>
                <a:ext cx="186480" cy="24084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2B251D44-C270-4E1C-8B13-C19809E3CDF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272008" y="2075112"/>
                  <a:ext cx="204120" cy="25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42098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8EC48C-4569-946F-3878-88CB134B8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03" y="1218891"/>
            <a:ext cx="6630325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2199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400B92-E022-4F12-4CD0-7975A8088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029" y="0"/>
            <a:ext cx="75079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7687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CE10FE-0614-7054-2771-6421FB675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653" y="1695208"/>
            <a:ext cx="6582694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553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C081D9-C4DC-8700-2237-7A7FF322C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0228"/>
            <a:ext cx="9906000" cy="5377543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0D8F88ED-15E7-4244-AA8E-5CE3933DD484}"/>
              </a:ext>
            </a:extLst>
          </p:cNvPr>
          <p:cNvGrpSpPr/>
          <p:nvPr/>
        </p:nvGrpSpPr>
        <p:grpSpPr>
          <a:xfrm>
            <a:off x="1051488" y="1316232"/>
            <a:ext cx="1454040" cy="2041560"/>
            <a:chOff x="1051488" y="1316232"/>
            <a:chExt cx="1454040" cy="204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46FCC9D7-BB35-469E-B536-A0E0D0FA1A2A}"/>
                    </a:ext>
                  </a:extLst>
                </p14:cNvPr>
                <p14:cNvContentPartPr/>
                <p14:nvPr/>
              </p14:nvContentPartPr>
              <p14:xfrm>
                <a:off x="1217808" y="1316232"/>
                <a:ext cx="1287720" cy="1901160"/>
              </p14:xfrm>
            </p:contentPart>
          </mc:Choice>
          <mc:Fallback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46FCC9D7-BB35-469E-B536-A0E0D0FA1A2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08808" y="1307232"/>
                  <a:ext cx="1305360" cy="19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AA772451-0719-4ADC-B7DE-4CBCAA49C0B3}"/>
                    </a:ext>
                  </a:extLst>
                </p14:cNvPr>
                <p14:cNvContentPartPr/>
                <p14:nvPr/>
              </p14:nvContentPartPr>
              <p14:xfrm>
                <a:off x="1051488" y="2898072"/>
                <a:ext cx="446400" cy="45972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AA772451-0719-4ADC-B7DE-4CBCAA49C0B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42488" y="2889432"/>
                  <a:ext cx="464040" cy="47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6C03491-172D-4743-AACF-DABFAE7B5A56}"/>
              </a:ext>
            </a:extLst>
          </p:cNvPr>
          <p:cNvGrpSpPr/>
          <p:nvPr/>
        </p:nvGrpSpPr>
        <p:grpSpPr>
          <a:xfrm>
            <a:off x="6546888" y="1179432"/>
            <a:ext cx="1566720" cy="363960"/>
            <a:chOff x="6546888" y="1179432"/>
            <a:chExt cx="1566720" cy="36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2690AD79-8C7C-4293-919D-EA81F29F9F68}"/>
                    </a:ext>
                  </a:extLst>
                </p14:cNvPr>
                <p14:cNvContentPartPr/>
                <p14:nvPr/>
              </p14:nvContentPartPr>
              <p14:xfrm>
                <a:off x="6546888" y="1325232"/>
                <a:ext cx="1261440" cy="2808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2690AD79-8C7C-4293-919D-EA81F29F9F6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38248" y="1316232"/>
                  <a:ext cx="12790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15DE2307-0972-4E6B-8F31-8B697C70D5C3}"/>
                    </a:ext>
                  </a:extLst>
                </p14:cNvPr>
                <p14:cNvContentPartPr/>
                <p14:nvPr/>
              </p14:nvContentPartPr>
              <p14:xfrm>
                <a:off x="7796088" y="1179432"/>
                <a:ext cx="317520" cy="36396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15DE2307-0972-4E6B-8F31-8B697C70D5C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787448" y="1170432"/>
                  <a:ext cx="335160" cy="38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04E525F-B913-4303-B5BC-0CAA8ED394E3}"/>
              </a:ext>
            </a:extLst>
          </p:cNvPr>
          <p:cNvGrpSpPr/>
          <p:nvPr/>
        </p:nvGrpSpPr>
        <p:grpSpPr>
          <a:xfrm>
            <a:off x="5650488" y="2102832"/>
            <a:ext cx="3631680" cy="574200"/>
            <a:chOff x="5650488" y="2102832"/>
            <a:chExt cx="3631680" cy="57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74B3D9CA-D43A-424A-83B5-95E0543FC0B7}"/>
                    </a:ext>
                  </a:extLst>
                </p14:cNvPr>
                <p14:cNvContentPartPr/>
                <p14:nvPr/>
              </p14:nvContentPartPr>
              <p14:xfrm>
                <a:off x="5650488" y="2322432"/>
                <a:ext cx="3236760" cy="3780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74B3D9CA-D43A-424A-83B5-95E0543FC0B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41848" y="2313432"/>
                  <a:ext cx="32544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F529333F-D89F-4DB8-9638-0524983E90F7}"/>
                    </a:ext>
                  </a:extLst>
                </p14:cNvPr>
                <p14:cNvContentPartPr/>
                <p14:nvPr/>
              </p14:nvContentPartPr>
              <p14:xfrm>
                <a:off x="8820648" y="2102832"/>
                <a:ext cx="461520" cy="57420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F529333F-D89F-4DB8-9638-0524983E90F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811648" y="2094192"/>
                  <a:ext cx="479160" cy="59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B69BD52-2348-4C99-9FD3-E3BB2C540AB0}"/>
              </a:ext>
            </a:extLst>
          </p:cNvPr>
          <p:cNvGrpSpPr/>
          <p:nvPr/>
        </p:nvGrpSpPr>
        <p:grpSpPr>
          <a:xfrm>
            <a:off x="5660208" y="3428712"/>
            <a:ext cx="4058640" cy="567720"/>
            <a:chOff x="5660208" y="3428712"/>
            <a:chExt cx="4058640" cy="56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27BC987F-0826-4EC7-93C6-01A99D01D205}"/>
                    </a:ext>
                  </a:extLst>
                </p14:cNvPr>
                <p14:cNvContentPartPr/>
                <p14:nvPr/>
              </p14:nvContentPartPr>
              <p14:xfrm>
                <a:off x="5660208" y="3675312"/>
                <a:ext cx="3939840" cy="5580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27BC987F-0826-4EC7-93C6-01A99D01D20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651208" y="3666312"/>
                  <a:ext cx="39574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3F92375C-E106-415F-BE44-6B0C6F038208}"/>
                    </a:ext>
                  </a:extLst>
                </p14:cNvPr>
                <p14:cNvContentPartPr/>
                <p14:nvPr/>
              </p14:nvContentPartPr>
              <p14:xfrm>
                <a:off x="9421488" y="3428712"/>
                <a:ext cx="297360" cy="56772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3F92375C-E106-415F-BE44-6B0C6F03820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412848" y="3419712"/>
                  <a:ext cx="315000" cy="58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2576DC1-2FA8-4A42-8D96-AF8B2BB966AA}"/>
              </a:ext>
            </a:extLst>
          </p:cNvPr>
          <p:cNvGrpSpPr/>
          <p:nvPr/>
        </p:nvGrpSpPr>
        <p:grpSpPr>
          <a:xfrm>
            <a:off x="6565248" y="4498272"/>
            <a:ext cx="1506960" cy="500040"/>
            <a:chOff x="6565248" y="4498272"/>
            <a:chExt cx="1506960" cy="50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CB347147-6559-49D3-83F0-D19BB6C7444E}"/>
                    </a:ext>
                  </a:extLst>
                </p14:cNvPr>
                <p14:cNvContentPartPr/>
                <p14:nvPr/>
              </p14:nvContentPartPr>
              <p14:xfrm>
                <a:off x="6565248" y="4772592"/>
                <a:ext cx="925560" cy="3420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CB347147-6559-49D3-83F0-D19BB6C7444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556248" y="4763952"/>
                  <a:ext cx="9432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95B8FFBE-3D76-4141-9312-AE59801927B6}"/>
                    </a:ext>
                  </a:extLst>
                </p14:cNvPr>
                <p14:cNvContentPartPr/>
                <p14:nvPr/>
              </p14:nvContentPartPr>
              <p14:xfrm>
                <a:off x="7589448" y="4498272"/>
                <a:ext cx="482760" cy="50004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95B8FFBE-3D76-4141-9312-AE59801927B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580448" y="4489632"/>
                  <a:ext cx="500400" cy="51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7E69B3A-1F2D-4D33-9BF6-8EB64C040B9C}"/>
              </a:ext>
            </a:extLst>
          </p:cNvPr>
          <p:cNvGrpSpPr/>
          <p:nvPr/>
        </p:nvGrpSpPr>
        <p:grpSpPr>
          <a:xfrm>
            <a:off x="2148768" y="1370952"/>
            <a:ext cx="503280" cy="3302280"/>
            <a:chOff x="2148768" y="1370952"/>
            <a:chExt cx="503280" cy="330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A1D57558-D6CA-4DC6-B549-1F1AA8CEAE84}"/>
                    </a:ext>
                  </a:extLst>
                </p14:cNvPr>
                <p14:cNvContentPartPr/>
                <p14:nvPr/>
              </p14:nvContentPartPr>
              <p14:xfrm>
                <a:off x="2357928" y="1370952"/>
                <a:ext cx="294120" cy="304596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A1D57558-D6CA-4DC6-B549-1F1AA8CEAE8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348928" y="1362312"/>
                  <a:ext cx="311760" cy="30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E0FF5CAC-3C8C-477C-87F1-39D041FACF4B}"/>
                    </a:ext>
                  </a:extLst>
                </p14:cNvPr>
                <p14:cNvContentPartPr/>
                <p14:nvPr/>
              </p14:nvContentPartPr>
              <p14:xfrm>
                <a:off x="2148768" y="4260672"/>
                <a:ext cx="384840" cy="41256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E0FF5CAC-3C8C-477C-87F1-39D041FACF4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139768" y="4252032"/>
                  <a:ext cx="402480" cy="43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02DB9C9-CD19-47F7-B8EB-119D394ABC58}"/>
              </a:ext>
            </a:extLst>
          </p:cNvPr>
          <p:cNvGrpSpPr/>
          <p:nvPr/>
        </p:nvGrpSpPr>
        <p:grpSpPr>
          <a:xfrm>
            <a:off x="2503728" y="950832"/>
            <a:ext cx="2132280" cy="2718720"/>
            <a:chOff x="2503728" y="950832"/>
            <a:chExt cx="2132280" cy="271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0296D87F-C8BA-4981-B060-8CCD61942205}"/>
                    </a:ext>
                  </a:extLst>
                </p14:cNvPr>
                <p14:cNvContentPartPr/>
                <p14:nvPr/>
              </p14:nvContentPartPr>
              <p14:xfrm>
                <a:off x="2514168" y="950832"/>
                <a:ext cx="338040" cy="47160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0296D87F-C8BA-4981-B060-8CCD6194220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505528" y="941832"/>
                  <a:ext cx="35568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819A60E9-36F9-4AD7-AC3A-90F0E5CFCE25}"/>
                    </a:ext>
                  </a:extLst>
                </p14:cNvPr>
                <p14:cNvContentPartPr/>
                <p14:nvPr/>
              </p14:nvContentPartPr>
              <p14:xfrm>
                <a:off x="2503728" y="1142712"/>
                <a:ext cx="303840" cy="32184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819A60E9-36F9-4AD7-AC3A-90F0E5CFCE2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494728" y="1133712"/>
                  <a:ext cx="3214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346FA5B7-6149-4581-8BB9-77B06484D74C}"/>
                    </a:ext>
                  </a:extLst>
                </p14:cNvPr>
                <p14:cNvContentPartPr/>
                <p14:nvPr/>
              </p14:nvContentPartPr>
              <p14:xfrm>
                <a:off x="2541888" y="1618272"/>
                <a:ext cx="616320" cy="170784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346FA5B7-6149-4581-8BB9-77B06484D74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532888" y="1609272"/>
                  <a:ext cx="633960" cy="172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AA63EE10-1379-44F3-919F-D58B07AE7D11}"/>
                    </a:ext>
                  </a:extLst>
                </p14:cNvPr>
                <p14:cNvContentPartPr/>
                <p14:nvPr/>
              </p14:nvContentPartPr>
              <p14:xfrm>
                <a:off x="2880288" y="3136392"/>
                <a:ext cx="523800" cy="53316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AA63EE10-1379-44F3-919F-D58B07AE7D1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871288" y="3127392"/>
                  <a:ext cx="54144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F030E6C5-B373-4614-8C73-50316E4EF149}"/>
                    </a:ext>
                  </a:extLst>
                </p14:cNvPr>
                <p14:cNvContentPartPr/>
                <p14:nvPr/>
              </p14:nvContentPartPr>
              <p14:xfrm>
                <a:off x="2532888" y="2121192"/>
                <a:ext cx="363240" cy="43596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F030E6C5-B373-4614-8C73-50316E4EF14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523888" y="2112192"/>
                  <a:ext cx="38088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96BB6C17-0A1D-4C70-93A3-313426CBDA8F}"/>
                    </a:ext>
                  </a:extLst>
                </p14:cNvPr>
                <p14:cNvContentPartPr/>
                <p14:nvPr/>
              </p14:nvContentPartPr>
              <p14:xfrm>
                <a:off x="2727648" y="2221632"/>
                <a:ext cx="171000" cy="32364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96BB6C17-0A1D-4C70-93A3-313426CBDA8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718648" y="2212992"/>
                  <a:ext cx="18864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1F46AED9-4AF5-4891-9CDC-2A8511BC3F58}"/>
                    </a:ext>
                  </a:extLst>
                </p14:cNvPr>
                <p14:cNvContentPartPr/>
                <p14:nvPr/>
              </p14:nvContentPartPr>
              <p14:xfrm>
                <a:off x="2825208" y="968832"/>
                <a:ext cx="295920" cy="34488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1F46AED9-4AF5-4891-9CDC-2A8511BC3F5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816568" y="960192"/>
                  <a:ext cx="31356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8B26DAB7-1C66-4AC8-A398-9C0C27CAEADE}"/>
                    </a:ext>
                  </a:extLst>
                </p14:cNvPr>
                <p14:cNvContentPartPr/>
                <p14:nvPr/>
              </p14:nvContentPartPr>
              <p14:xfrm>
                <a:off x="2818728" y="1041912"/>
                <a:ext cx="290520" cy="35100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8B26DAB7-1C66-4AC8-A398-9C0C27CAEAD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809728" y="1032912"/>
                  <a:ext cx="30816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944BDBA2-4539-4248-B0E4-BADF0839B9D5}"/>
                    </a:ext>
                  </a:extLst>
                </p14:cNvPr>
                <p14:cNvContentPartPr/>
                <p14:nvPr/>
              </p14:nvContentPartPr>
              <p14:xfrm>
                <a:off x="3017088" y="1453752"/>
                <a:ext cx="1260360" cy="195696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944BDBA2-4539-4248-B0E4-BADF0839B9D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008088" y="1444752"/>
                  <a:ext cx="1278000" cy="19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F8FFC360-05A1-4BD7-B90A-A096960E6DC6}"/>
                    </a:ext>
                  </a:extLst>
                </p14:cNvPr>
                <p14:cNvContentPartPr/>
                <p14:nvPr/>
              </p14:nvContentPartPr>
              <p14:xfrm>
                <a:off x="4014288" y="3156192"/>
                <a:ext cx="621720" cy="48672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F8FFC360-05A1-4BD7-B90A-A096960E6DC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005288" y="3147552"/>
                  <a:ext cx="639360" cy="50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EF74C87-FC86-4A3E-AEDF-931C0EB845E5}"/>
              </a:ext>
            </a:extLst>
          </p:cNvPr>
          <p:cNvGrpSpPr/>
          <p:nvPr/>
        </p:nvGrpSpPr>
        <p:grpSpPr>
          <a:xfrm>
            <a:off x="3117888" y="4242672"/>
            <a:ext cx="1591560" cy="685440"/>
            <a:chOff x="3117888" y="4242672"/>
            <a:chExt cx="1591560" cy="68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556612FC-35AF-43F5-B866-7596E6398682}"/>
                    </a:ext>
                  </a:extLst>
                </p14:cNvPr>
                <p14:cNvContentPartPr/>
                <p14:nvPr/>
              </p14:nvContentPartPr>
              <p14:xfrm>
                <a:off x="3117888" y="4269672"/>
                <a:ext cx="393480" cy="33732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556612FC-35AF-43F5-B866-7596E639868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108888" y="4261032"/>
                  <a:ext cx="4111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2698B321-9982-471D-BF89-13F645A799A2}"/>
                    </a:ext>
                  </a:extLst>
                </p14:cNvPr>
                <p14:cNvContentPartPr/>
                <p14:nvPr/>
              </p14:nvContentPartPr>
              <p14:xfrm>
                <a:off x="3419568" y="4482072"/>
                <a:ext cx="99000" cy="1332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2698B321-9982-471D-BF89-13F645A799A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410928" y="4473432"/>
                  <a:ext cx="1166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BBF62FF1-03C3-4DEE-93F7-E157DB3D602E}"/>
                    </a:ext>
                  </a:extLst>
                </p14:cNvPr>
                <p14:cNvContentPartPr/>
                <p14:nvPr/>
              </p14:nvContentPartPr>
              <p14:xfrm>
                <a:off x="3328128" y="4612752"/>
                <a:ext cx="288360" cy="5076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BBF62FF1-03C3-4DEE-93F7-E157DB3D602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319128" y="4603752"/>
                  <a:ext cx="3060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DAA0AD6D-8B6A-42D5-85EF-86799CD64B0E}"/>
                    </a:ext>
                  </a:extLst>
                </p14:cNvPr>
                <p14:cNvContentPartPr/>
                <p14:nvPr/>
              </p14:nvContentPartPr>
              <p14:xfrm>
                <a:off x="3593448" y="4644792"/>
                <a:ext cx="360" cy="11808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DAA0AD6D-8B6A-42D5-85EF-86799CD64B0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584448" y="4635792"/>
                  <a:ext cx="180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CC532681-9382-423A-A98E-ADE1FC9801F5}"/>
                    </a:ext>
                  </a:extLst>
                </p14:cNvPr>
                <p14:cNvContentPartPr/>
                <p14:nvPr/>
              </p14:nvContentPartPr>
              <p14:xfrm>
                <a:off x="3444408" y="4772592"/>
                <a:ext cx="196200" cy="15552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CC532681-9382-423A-A98E-ADE1FC9801F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435408" y="4763592"/>
                  <a:ext cx="2138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D2328AB2-9F6D-4AF5-A25E-9659C64A6D31}"/>
                    </a:ext>
                  </a:extLst>
                </p14:cNvPr>
                <p14:cNvContentPartPr/>
                <p14:nvPr/>
              </p14:nvContentPartPr>
              <p14:xfrm>
                <a:off x="3721248" y="4242672"/>
                <a:ext cx="128880" cy="25020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D2328AB2-9F6D-4AF5-A25E-9659C64A6D3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712248" y="4233672"/>
                  <a:ext cx="14652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6AACF4FE-073D-402D-BE9A-D4A389B6A037}"/>
                    </a:ext>
                  </a:extLst>
                </p14:cNvPr>
                <p14:cNvContentPartPr/>
                <p14:nvPr/>
              </p14:nvContentPartPr>
              <p14:xfrm>
                <a:off x="3739968" y="4361472"/>
                <a:ext cx="90720" cy="864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6AACF4FE-073D-402D-BE9A-D4A389B6A03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730968" y="4352472"/>
                  <a:ext cx="1083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D95E7875-1504-4391-9939-9FDB8CDD5F38}"/>
                    </a:ext>
                  </a:extLst>
                </p14:cNvPr>
                <p14:cNvContentPartPr/>
                <p14:nvPr/>
              </p14:nvContentPartPr>
              <p14:xfrm>
                <a:off x="3821328" y="4471272"/>
                <a:ext cx="19080" cy="12708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D95E7875-1504-4391-9939-9FDB8CDD5F3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812688" y="4462272"/>
                  <a:ext cx="367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09661C9D-038A-4E7F-AEAA-1B8C41C8EBC2}"/>
                    </a:ext>
                  </a:extLst>
                </p14:cNvPr>
                <p14:cNvContentPartPr/>
                <p14:nvPr/>
              </p14:nvContentPartPr>
              <p14:xfrm>
                <a:off x="3748968" y="4516632"/>
                <a:ext cx="380160" cy="11916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09661C9D-038A-4E7F-AEAA-1B8C41C8EBC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739968" y="4507992"/>
                  <a:ext cx="3978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514C16BB-D9DD-4542-8DCA-9A6E5E983062}"/>
                    </a:ext>
                  </a:extLst>
                </p14:cNvPr>
                <p14:cNvContentPartPr/>
                <p14:nvPr/>
              </p14:nvContentPartPr>
              <p14:xfrm>
                <a:off x="3885768" y="4636872"/>
                <a:ext cx="309240" cy="21384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514C16BB-D9DD-4542-8DCA-9A6E5E98306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877128" y="4627872"/>
                  <a:ext cx="3268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7F0A352A-121A-4D10-827D-0D67A3974BF6}"/>
                    </a:ext>
                  </a:extLst>
                </p14:cNvPr>
                <p14:cNvContentPartPr/>
                <p14:nvPr/>
              </p14:nvContentPartPr>
              <p14:xfrm>
                <a:off x="4398048" y="4352112"/>
                <a:ext cx="246960" cy="28008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7F0A352A-121A-4D10-827D-0D67A3974BF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389408" y="4343472"/>
                  <a:ext cx="2646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3D045511-980B-42AB-B127-00E7F43F4AB4}"/>
                    </a:ext>
                  </a:extLst>
                </p14:cNvPr>
                <p14:cNvContentPartPr/>
                <p14:nvPr/>
              </p14:nvContentPartPr>
              <p14:xfrm>
                <a:off x="4330008" y="4416192"/>
                <a:ext cx="379440" cy="33840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3D045511-980B-42AB-B127-00E7F43F4AB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321008" y="4407552"/>
                  <a:ext cx="397080" cy="356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054133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BB71D2-2760-6F82-20D1-04D2C4F79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064"/>
            <a:ext cx="9906000" cy="575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949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909ACF-B6C5-BACB-C132-EA323072A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4085"/>
            <a:ext cx="9906000" cy="592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2013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FF0A92-A317-2306-6B9E-068B57239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527"/>
            <a:ext cx="9906000" cy="628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0203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694E51-317B-5C2F-D76F-6BB6F6AA7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033"/>
            <a:ext cx="9906000" cy="573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34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201D46-1131-D5CA-4EEF-08B4F734F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837" y="109074"/>
            <a:ext cx="7354326" cy="663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033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5A42E6-A578-C171-244D-15667B668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7228"/>
            <a:ext cx="9906000" cy="574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6926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883209-F93E-1F97-7164-A0379C827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90" y="0"/>
            <a:ext cx="8566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22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4C3510-AE5B-3EE6-655C-3A9A341A7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807" y="914049"/>
            <a:ext cx="7001852" cy="502990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5D6EA23F-1AE1-4884-9F8A-C1BD3491674C}"/>
                  </a:ext>
                </a:extLst>
              </p14:cNvPr>
              <p14:cNvContentPartPr/>
              <p14:nvPr/>
            </p14:nvContentPartPr>
            <p14:xfrm>
              <a:off x="2588215" y="2074836"/>
              <a:ext cx="1557720" cy="32940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5D6EA23F-1AE1-4884-9F8A-C1BD349167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79215" y="2065836"/>
                <a:ext cx="157536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76D00322-265B-4B8F-BEBA-96114937972D}"/>
                  </a:ext>
                </a:extLst>
              </p14:cNvPr>
              <p14:cNvContentPartPr/>
              <p14:nvPr/>
            </p14:nvContentPartPr>
            <p14:xfrm>
              <a:off x="2576695" y="3434556"/>
              <a:ext cx="1802880" cy="35280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76D00322-265B-4B8F-BEBA-96114937972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67695" y="3425916"/>
                <a:ext cx="182052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E5CA4AA7-32E9-4F04-B75D-FB653AD13E7D}"/>
                  </a:ext>
                </a:extLst>
              </p14:cNvPr>
              <p14:cNvContentPartPr/>
              <p14:nvPr/>
            </p14:nvContentPartPr>
            <p14:xfrm>
              <a:off x="4231975" y="3737676"/>
              <a:ext cx="1845360" cy="10584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E5CA4AA7-32E9-4F04-B75D-FB653AD13E7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22975" y="3728676"/>
                <a:ext cx="1863000" cy="12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91772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CBB7E6-775B-EBE1-5185-811433065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83" y="2400156"/>
            <a:ext cx="8116433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925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20A9F1-BAA4-3904-194F-757F9E76A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679" y="137653"/>
            <a:ext cx="7106642" cy="658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94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97261A-C4E3-CDB1-4BAF-D115FB171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863" y="56679"/>
            <a:ext cx="7154273" cy="67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9988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DF0A16-8D7E-5CEF-A5A2-ED0D07DEE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725" y="0"/>
            <a:ext cx="7354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0170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4E0E36-29B7-4398-22D1-2EA5F8595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337" y="494890"/>
            <a:ext cx="7173326" cy="58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26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C2C7BF-E6A3-6EA5-44B7-CE23DB466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021" y="794970"/>
            <a:ext cx="7401958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228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4316AD-4C0B-ECF0-E7D6-20F0DAF98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073" y="351995"/>
            <a:ext cx="7363853" cy="615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0580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B811DF-16D3-45D5-CDC7-B8532D558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442" y="999786"/>
            <a:ext cx="7097115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3159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30EB43-1661-15CA-94C3-67DFD8A2B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889" y="1557076"/>
            <a:ext cx="7316221" cy="37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550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205333-FF2A-65BA-4B84-DAC24D5AD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731" y="1552313"/>
            <a:ext cx="7430537" cy="37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63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044CDA-AF6D-773E-B22B-D4E462436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316" y="1218891"/>
            <a:ext cx="7116168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4696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8172B3-80CB-3FA1-332A-582CA9E5C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889" y="1976235"/>
            <a:ext cx="7316221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806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9DEB2B-B015-8A76-EAA1-DECB3E163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389" y="1576129"/>
            <a:ext cx="7135221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3996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913010-0A0B-41ED-FCF5-0578F5656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705" y="2019103"/>
            <a:ext cx="7268589" cy="28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054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C37887-3FA9-38A5-B55A-FC37FB7CD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047" y="1752366"/>
            <a:ext cx="7563906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51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C9BE24-1D21-977B-2077-977A7B28B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758" y="1947656"/>
            <a:ext cx="7230484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1978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0A4684-BED5-C1B1-F73A-B07E83F92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889" y="2204866"/>
            <a:ext cx="7316221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6062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093225-23C7-6966-BC82-3E8EB0460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863" y="1852392"/>
            <a:ext cx="7154273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637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</p:spTree>
    <p:extLst>
      <p:ext uri="{BB962C8B-B14F-4D97-AF65-F5344CB8AC3E}">
        <p14:creationId xmlns:p14="http://schemas.microsoft.com/office/powerpoint/2010/main" val="10236736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트리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448127-69FA-716E-23E2-E9559DDA4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416" y="2404919"/>
            <a:ext cx="7297168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651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트리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53D8AE-E0C5-8F04-F93C-EFE106768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759" y="2038156"/>
            <a:ext cx="5782482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56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34C243-2A99-3A5D-3566-317E350E2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623" y="1528497"/>
            <a:ext cx="6954220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0425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트리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885BDF-3D1F-E8B9-FEF6-B109F4291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706" y="2000050"/>
            <a:ext cx="5458587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5400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트리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B0634C-E797-432D-F7C9-A7ADA7304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890" y="1499918"/>
            <a:ext cx="5868219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7183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트리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046D0B-B62D-B307-E953-ABDEEC788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416" y="1242707"/>
            <a:ext cx="7297168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69357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트리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89CCC3-B783-CC8D-5BF1-D590C64E4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995" y="537759"/>
            <a:ext cx="7240010" cy="578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2127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트리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384601-A795-ABF8-4F2E-1B4B07521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548" y="2595446"/>
            <a:ext cx="6296904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25644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트리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46F10E-6018-226D-2FDE-B0C61EFE7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785" y="1618997"/>
            <a:ext cx="5582429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755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트리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2BFB12-0E5D-77B6-31DC-2A32CEDF3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734" y="2009577"/>
            <a:ext cx="4172532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030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트리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250595-AD0A-197F-DE30-663ACD20B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731" y="2428735"/>
            <a:ext cx="7430537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64997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트리</a:t>
            </a:r>
          </a:p>
        </p:txBody>
      </p:sp>
    </p:spTree>
    <p:extLst>
      <p:ext uri="{BB962C8B-B14F-4D97-AF65-F5344CB8AC3E}">
        <p14:creationId xmlns:p14="http://schemas.microsoft.com/office/powerpoint/2010/main" val="335446647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A05F5-0F2F-6A6C-7AC5-DEACECEC6714}"/>
              </a:ext>
            </a:extLst>
          </p:cNvPr>
          <p:cNvSpPr txBox="1"/>
          <p:nvPr/>
        </p:nvSpPr>
        <p:spPr>
          <a:xfrm>
            <a:off x="985867" y="1073409"/>
            <a:ext cx="425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트리</a:t>
            </a:r>
          </a:p>
        </p:txBody>
      </p:sp>
    </p:spTree>
    <p:extLst>
      <p:ext uri="{BB962C8B-B14F-4D97-AF65-F5344CB8AC3E}">
        <p14:creationId xmlns:p14="http://schemas.microsoft.com/office/powerpoint/2010/main" val="2435204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1902</TotalTime>
  <Words>184</Words>
  <Application>Microsoft Office PowerPoint</Application>
  <PresentationFormat>A4 용지(210x297mm)</PresentationFormat>
  <Paragraphs>113</Paragraphs>
  <Slides>101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101</vt:i4>
      </vt:variant>
    </vt:vector>
  </HeadingPairs>
  <TitlesOfParts>
    <vt:vector size="106" baseType="lpstr">
      <vt:lpstr>나눔스퀘어 ExtraBold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인피니티북스 영업부1</dc:creator>
  <cp:lastModifiedBy>109-1</cp:lastModifiedBy>
  <cp:revision>71</cp:revision>
  <dcterms:created xsi:type="dcterms:W3CDTF">2020-07-16T01:25:19Z</dcterms:created>
  <dcterms:modified xsi:type="dcterms:W3CDTF">2024-10-17T07:44:42Z</dcterms:modified>
</cp:coreProperties>
</file>